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72" r:id="rId6"/>
    <p:sldId id="261" r:id="rId7"/>
    <p:sldId id="273" r:id="rId8"/>
    <p:sldId id="274" r:id="rId9"/>
    <p:sldId id="290" r:id="rId10"/>
    <p:sldId id="275" r:id="rId11"/>
    <p:sldId id="276" r:id="rId12"/>
    <p:sldId id="262" r:id="rId13"/>
    <p:sldId id="279" r:id="rId14"/>
    <p:sldId id="277" r:id="rId15"/>
    <p:sldId id="278" r:id="rId16"/>
    <p:sldId id="270" r:id="rId17"/>
    <p:sldId id="264" r:id="rId18"/>
    <p:sldId id="286" r:id="rId19"/>
    <p:sldId id="289" r:id="rId20"/>
    <p:sldId id="267" r:id="rId21"/>
    <p:sldId id="265" r:id="rId22"/>
    <p:sldId id="281" r:id="rId23"/>
    <p:sldId id="283" r:id="rId24"/>
    <p:sldId id="284" r:id="rId25"/>
    <p:sldId id="285" r:id="rId26"/>
    <p:sldId id="287" r:id="rId27"/>
    <p:sldId id="288" r:id="rId28"/>
    <p:sldId id="291" r:id="rId29"/>
    <p:sldId id="292" r:id="rId30"/>
    <p:sldId id="26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E8FBA-E951-4C89-8B79-572B99FDF5B8}" v="113" dt="2022-05-13T12:18:31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inn FRAHER" userId="31030311-36cd-453d-9f8f-90f09f93caf5" providerId="ADAL" clId="{788E8FBA-E951-4C89-8B79-572B99FDF5B8}"/>
    <pc:docChg chg="undo custSel addSld delSld modSld sldOrd">
      <pc:chgData name="Flinn FRAHER" userId="31030311-36cd-453d-9f8f-90f09f93caf5" providerId="ADAL" clId="{788E8FBA-E951-4C89-8B79-572B99FDF5B8}" dt="2022-05-13T12:19:45.092" v="5800" actId="20577"/>
      <pc:docMkLst>
        <pc:docMk/>
      </pc:docMkLst>
      <pc:sldChg chg="ord">
        <pc:chgData name="Flinn FRAHER" userId="31030311-36cd-453d-9f8f-90f09f93caf5" providerId="ADAL" clId="{788E8FBA-E951-4C89-8B79-572B99FDF5B8}" dt="2022-05-13T12:19:22.398" v="5795"/>
        <pc:sldMkLst>
          <pc:docMk/>
          <pc:sldMk cId="311871" sldId="259"/>
        </pc:sldMkLst>
      </pc:sldChg>
      <pc:sldChg chg="ord">
        <pc:chgData name="Flinn FRAHER" userId="31030311-36cd-453d-9f8f-90f09f93caf5" providerId="ADAL" clId="{788E8FBA-E951-4C89-8B79-572B99FDF5B8}" dt="2022-05-13T12:19:26.619" v="5797"/>
        <pc:sldMkLst>
          <pc:docMk/>
          <pc:sldMk cId="1305014478" sldId="260"/>
        </pc:sldMkLst>
      </pc:sldChg>
      <pc:sldChg chg="ord">
        <pc:chgData name="Flinn FRAHER" userId="31030311-36cd-453d-9f8f-90f09f93caf5" providerId="ADAL" clId="{788E8FBA-E951-4C89-8B79-572B99FDF5B8}" dt="2022-05-13T11:18:03.281" v="3476"/>
        <pc:sldMkLst>
          <pc:docMk/>
          <pc:sldMk cId="2055922560" sldId="261"/>
        </pc:sldMkLst>
      </pc:sldChg>
      <pc:sldChg chg="modSp mod">
        <pc:chgData name="Flinn FRAHER" userId="31030311-36cd-453d-9f8f-90f09f93caf5" providerId="ADAL" clId="{788E8FBA-E951-4C89-8B79-572B99FDF5B8}" dt="2022-05-13T12:19:45.092" v="5800" actId="20577"/>
        <pc:sldMkLst>
          <pc:docMk/>
          <pc:sldMk cId="2924693202" sldId="262"/>
        </pc:sldMkLst>
        <pc:spChg chg="mod">
          <ac:chgData name="Flinn FRAHER" userId="31030311-36cd-453d-9f8f-90f09f93caf5" providerId="ADAL" clId="{788E8FBA-E951-4C89-8B79-572B99FDF5B8}" dt="2022-05-13T12:19:45.092" v="5800" actId="20577"/>
          <ac:spMkLst>
            <pc:docMk/>
            <pc:sldMk cId="2924693202" sldId="262"/>
            <ac:spMk id="2" creationId="{448FA55B-86D5-36F9-4E08-560ABAD6EA76}"/>
          </ac:spMkLst>
        </pc:spChg>
      </pc:sldChg>
      <pc:sldChg chg="modSp mod ord setBg">
        <pc:chgData name="Flinn FRAHER" userId="31030311-36cd-453d-9f8f-90f09f93caf5" providerId="ADAL" clId="{788E8FBA-E951-4C89-8B79-572B99FDF5B8}" dt="2022-05-13T11:45:30.477" v="5783"/>
        <pc:sldMkLst>
          <pc:docMk/>
          <pc:sldMk cId="3778839120" sldId="265"/>
        </pc:sldMkLst>
        <pc:spChg chg="mod">
          <ac:chgData name="Flinn FRAHER" userId="31030311-36cd-453d-9f8f-90f09f93caf5" providerId="ADAL" clId="{788E8FBA-E951-4C89-8B79-572B99FDF5B8}" dt="2022-05-13T11:43:40.322" v="5482" actId="20577"/>
          <ac:spMkLst>
            <pc:docMk/>
            <pc:sldMk cId="3778839120" sldId="265"/>
            <ac:spMk id="2" creationId="{0A1DE88B-DDCA-5386-29A0-2AF79ADEA531}"/>
          </ac:spMkLst>
        </pc:spChg>
        <pc:spChg chg="mod ord">
          <ac:chgData name="Flinn FRAHER" userId="31030311-36cd-453d-9f8f-90f09f93caf5" providerId="ADAL" clId="{788E8FBA-E951-4C89-8B79-572B99FDF5B8}" dt="2022-05-13T11:44:45.076" v="5781" actId="20577"/>
          <ac:spMkLst>
            <pc:docMk/>
            <pc:sldMk cId="3778839120" sldId="265"/>
            <ac:spMk id="3" creationId="{48677624-A497-F140-9100-649DCC509D1A}"/>
          </ac:spMkLst>
        </pc:spChg>
        <pc:picChg chg="mod ord">
          <ac:chgData name="Flinn FRAHER" userId="31030311-36cd-453d-9f8f-90f09f93caf5" providerId="ADAL" clId="{788E8FBA-E951-4C89-8B79-572B99FDF5B8}" dt="2022-05-13T11:43:13.329" v="5384" actId="26606"/>
          <ac:picMkLst>
            <pc:docMk/>
            <pc:sldMk cId="3778839120" sldId="265"/>
            <ac:picMk id="5" creationId="{7879C660-6042-42DA-4216-7CF1E182838B}"/>
          </ac:picMkLst>
        </pc:picChg>
        <pc:picChg chg="mod">
          <ac:chgData name="Flinn FRAHER" userId="31030311-36cd-453d-9f8f-90f09f93caf5" providerId="ADAL" clId="{788E8FBA-E951-4C89-8B79-572B99FDF5B8}" dt="2022-05-13T11:43:13.329" v="5384" actId="26606"/>
          <ac:picMkLst>
            <pc:docMk/>
            <pc:sldMk cId="3778839120" sldId="265"/>
            <ac:picMk id="7" creationId="{311545A1-F6FD-7F4D-C62B-078304B505E4}"/>
          </ac:picMkLst>
        </pc:picChg>
      </pc:sldChg>
      <pc:sldChg chg="del">
        <pc:chgData name="Flinn FRAHER" userId="31030311-36cd-453d-9f8f-90f09f93caf5" providerId="ADAL" clId="{788E8FBA-E951-4C89-8B79-572B99FDF5B8}" dt="2022-05-13T11:12:04.769" v="3030" actId="47"/>
        <pc:sldMkLst>
          <pc:docMk/>
          <pc:sldMk cId="477825910" sldId="266"/>
        </pc:sldMkLst>
      </pc:sldChg>
      <pc:sldChg chg="addSp modSp mod ord setBg modNotesTx">
        <pc:chgData name="Flinn FRAHER" userId="31030311-36cd-453d-9f8f-90f09f93caf5" providerId="ADAL" clId="{788E8FBA-E951-4C89-8B79-572B99FDF5B8}" dt="2022-05-13T11:45:52.575" v="5785"/>
        <pc:sldMkLst>
          <pc:docMk/>
          <pc:sldMk cId="3681617148" sldId="267"/>
        </pc:sldMkLst>
        <pc:spChg chg="mod">
          <ac:chgData name="Flinn FRAHER" userId="31030311-36cd-453d-9f8f-90f09f93caf5" providerId="ADAL" clId="{788E8FBA-E951-4C89-8B79-572B99FDF5B8}" dt="2022-05-13T11:21:07.043" v="3905" actId="26606"/>
          <ac:spMkLst>
            <pc:docMk/>
            <pc:sldMk cId="3681617148" sldId="267"/>
            <ac:spMk id="2" creationId="{0A1DE88B-DDCA-5386-29A0-2AF79ADEA531}"/>
          </ac:spMkLst>
        </pc:spChg>
        <pc:spChg chg="mod ord">
          <ac:chgData name="Flinn FRAHER" userId="31030311-36cd-453d-9f8f-90f09f93caf5" providerId="ADAL" clId="{788E8FBA-E951-4C89-8B79-572B99FDF5B8}" dt="2022-05-13T11:21:07.043" v="3905" actId="26606"/>
          <ac:spMkLst>
            <pc:docMk/>
            <pc:sldMk cId="3681617148" sldId="267"/>
            <ac:spMk id="3" creationId="{48677624-A497-F140-9100-649DCC509D1A}"/>
          </ac:spMkLst>
        </pc:spChg>
        <pc:grpChg chg="add">
          <ac:chgData name="Flinn FRAHER" userId="31030311-36cd-453d-9f8f-90f09f93caf5" providerId="ADAL" clId="{788E8FBA-E951-4C89-8B79-572B99FDF5B8}" dt="2022-05-13T11:21:07.043" v="3905" actId="26606"/>
          <ac:grpSpMkLst>
            <pc:docMk/>
            <pc:sldMk cId="3681617148" sldId="267"/>
            <ac:grpSpMk id="73" creationId="{FB1C6FC3-0FE6-4434-9E4B-EAFBA0A70C1D}"/>
          </ac:grpSpMkLst>
        </pc:grpChg>
        <pc:grpChg chg="add">
          <ac:chgData name="Flinn FRAHER" userId="31030311-36cd-453d-9f8f-90f09f93caf5" providerId="ADAL" clId="{788E8FBA-E951-4C89-8B79-572B99FDF5B8}" dt="2022-05-13T11:21:07.043" v="3905" actId="26606"/>
          <ac:grpSpMkLst>
            <pc:docMk/>
            <pc:sldMk cId="3681617148" sldId="267"/>
            <ac:grpSpMk id="77" creationId="{ACF91339-3F26-4B01-8848-0F6E5575A6E0}"/>
          </ac:grpSpMkLst>
        </pc:grpChg>
        <pc:picChg chg="add mod ord">
          <ac:chgData name="Flinn FRAHER" userId="31030311-36cd-453d-9f8f-90f09f93caf5" providerId="ADAL" clId="{788E8FBA-E951-4C89-8B79-572B99FDF5B8}" dt="2022-05-13T11:21:07.043" v="3905" actId="26606"/>
          <ac:picMkLst>
            <pc:docMk/>
            <pc:sldMk cId="3681617148" sldId="267"/>
            <ac:picMk id="5122" creationId="{86C5F6B0-A77B-6D95-D809-F5263A6B96FD}"/>
          </ac:picMkLst>
        </pc:picChg>
        <pc:picChg chg="add mod">
          <ac:chgData name="Flinn FRAHER" userId="31030311-36cd-453d-9f8f-90f09f93caf5" providerId="ADAL" clId="{788E8FBA-E951-4C89-8B79-572B99FDF5B8}" dt="2022-05-13T11:21:07.043" v="3905" actId="26606"/>
          <ac:picMkLst>
            <pc:docMk/>
            <pc:sldMk cId="3681617148" sldId="267"/>
            <ac:picMk id="5124" creationId="{75124290-A7EA-ECD9-1EE1-965CD0068C99}"/>
          </ac:picMkLst>
        </pc:picChg>
        <pc:cxnChg chg="add">
          <ac:chgData name="Flinn FRAHER" userId="31030311-36cd-453d-9f8f-90f09f93caf5" providerId="ADAL" clId="{788E8FBA-E951-4C89-8B79-572B99FDF5B8}" dt="2022-05-13T11:21:07.043" v="3905" actId="26606"/>
          <ac:cxnSpMkLst>
            <pc:docMk/>
            <pc:sldMk cId="3681617148" sldId="267"/>
            <ac:cxnSpMk id="133" creationId="{79CECD47-BAAC-4DB7-9799-B92EA5BDB5C4}"/>
          </ac:cxnSpMkLst>
        </pc:cxnChg>
        <pc:cxnChg chg="add">
          <ac:chgData name="Flinn FRAHER" userId="31030311-36cd-453d-9f8f-90f09f93caf5" providerId="ADAL" clId="{788E8FBA-E951-4C89-8B79-572B99FDF5B8}" dt="2022-05-13T11:21:07.043" v="3905" actId="26606"/>
          <ac:cxnSpMkLst>
            <pc:docMk/>
            <pc:sldMk cId="3681617148" sldId="267"/>
            <ac:cxnSpMk id="135" creationId="{42B5FFEC-000D-4A6E-A8E7-0549AD40B59A}"/>
          </ac:cxnSpMkLst>
        </pc:cxnChg>
      </pc:sldChg>
      <pc:sldChg chg="addSp delSp modSp mod setBg modAnim setClrOvrMap">
        <pc:chgData name="Flinn FRAHER" userId="31030311-36cd-453d-9f8f-90f09f93caf5" providerId="ADAL" clId="{788E8FBA-E951-4C89-8B79-572B99FDF5B8}" dt="2022-05-13T12:18:48.445" v="5791" actId="26606"/>
        <pc:sldMkLst>
          <pc:docMk/>
          <pc:sldMk cId="683547105" sldId="268"/>
        </pc:sldMkLst>
        <pc:spChg chg="mod">
          <ac:chgData name="Flinn FRAHER" userId="31030311-36cd-453d-9f8f-90f09f93caf5" providerId="ADAL" clId="{788E8FBA-E951-4C89-8B79-572B99FDF5B8}" dt="2022-05-13T12:18:48.445" v="5791" actId="26606"/>
          <ac:spMkLst>
            <pc:docMk/>
            <pc:sldMk cId="683547105" sldId="268"/>
            <ac:spMk id="2" creationId="{0A1DE88B-DDCA-5386-29A0-2AF79ADEA531}"/>
          </ac:spMkLst>
        </pc:spChg>
        <pc:spChg chg="del">
          <ac:chgData name="Flinn FRAHER" userId="31030311-36cd-453d-9f8f-90f09f93caf5" providerId="ADAL" clId="{788E8FBA-E951-4C89-8B79-572B99FDF5B8}" dt="2022-05-13T12:18:36.136" v="5789" actId="478"/>
          <ac:spMkLst>
            <pc:docMk/>
            <pc:sldMk cId="683547105" sldId="268"/>
            <ac:spMk id="3" creationId="{48677624-A497-F140-9100-649DCC509D1A}"/>
          </ac:spMkLst>
        </pc:spChg>
        <pc:spChg chg="add del mod">
          <ac:chgData name="Flinn FRAHER" userId="31030311-36cd-453d-9f8f-90f09f93caf5" providerId="ADAL" clId="{788E8FBA-E951-4C89-8B79-572B99FDF5B8}" dt="2022-05-13T12:18:40.951" v="5790" actId="478"/>
          <ac:spMkLst>
            <pc:docMk/>
            <pc:sldMk cId="683547105" sldId="268"/>
            <ac:spMk id="6" creationId="{60ADE091-95D3-3BF0-BE50-76201E267FC3}"/>
          </ac:spMkLst>
        </pc:spChg>
        <pc:spChg chg="add">
          <ac:chgData name="Flinn FRAHER" userId="31030311-36cd-453d-9f8f-90f09f93caf5" providerId="ADAL" clId="{788E8FBA-E951-4C89-8B79-572B99FDF5B8}" dt="2022-05-13T12:18:48.445" v="5791" actId="26606"/>
          <ac:spMkLst>
            <pc:docMk/>
            <pc:sldMk cId="683547105" sldId="268"/>
            <ac:spMk id="67" creationId="{D706AE2E-B17B-43A3-84F8-9C0FE9466CD5}"/>
          </ac:spMkLst>
        </pc:spChg>
        <pc:spChg chg="add">
          <ac:chgData name="Flinn FRAHER" userId="31030311-36cd-453d-9f8f-90f09f93caf5" providerId="ADAL" clId="{788E8FBA-E951-4C89-8B79-572B99FDF5B8}" dt="2022-05-13T12:18:48.445" v="5791" actId="26606"/>
          <ac:spMkLst>
            <pc:docMk/>
            <pc:sldMk cId="683547105" sldId="268"/>
            <ac:spMk id="127" creationId="{5B986EF0-8540-483D-9DDE-1F168FAAC78F}"/>
          </ac:spMkLst>
        </pc:spChg>
        <pc:grpChg chg="add">
          <ac:chgData name="Flinn FRAHER" userId="31030311-36cd-453d-9f8f-90f09f93caf5" providerId="ADAL" clId="{788E8FBA-E951-4C89-8B79-572B99FDF5B8}" dt="2022-05-13T12:18:48.445" v="5791" actId="26606"/>
          <ac:grpSpMkLst>
            <pc:docMk/>
            <pc:sldMk cId="683547105" sldId="268"/>
            <ac:grpSpMk id="11" creationId="{AB86F577-8905-4B21-8AF3-C1BB3433775D}"/>
          </ac:grpSpMkLst>
        </pc:grpChg>
        <pc:grpChg chg="add">
          <ac:chgData name="Flinn FRAHER" userId="31030311-36cd-453d-9f8f-90f09f93caf5" providerId="ADAL" clId="{788E8FBA-E951-4C89-8B79-572B99FDF5B8}" dt="2022-05-13T12:18:48.445" v="5791" actId="26606"/>
          <ac:grpSpMkLst>
            <pc:docMk/>
            <pc:sldMk cId="683547105" sldId="268"/>
            <ac:grpSpMk id="69" creationId="{CEFFB8CF-3E94-42D7-849C-841E7744B2C9}"/>
          </ac:grpSpMkLst>
        </pc:grpChg>
        <pc:picChg chg="add mod">
          <ac:chgData name="Flinn FRAHER" userId="31030311-36cd-453d-9f8f-90f09f93caf5" providerId="ADAL" clId="{788E8FBA-E951-4C89-8B79-572B99FDF5B8}" dt="2022-05-13T12:18:48.445" v="5791" actId="26606"/>
          <ac:picMkLst>
            <pc:docMk/>
            <pc:sldMk cId="683547105" sldId="268"/>
            <ac:picMk id="4" creationId="{B033DDEC-872D-34E1-2DD3-FBD6CCCC58EC}"/>
          </ac:picMkLst>
        </pc:picChg>
        <pc:picChg chg="add">
          <ac:chgData name="Flinn FRAHER" userId="31030311-36cd-453d-9f8f-90f09f93caf5" providerId="ADAL" clId="{788E8FBA-E951-4C89-8B79-572B99FDF5B8}" dt="2022-05-13T12:18:48.445" v="5791" actId="26606"/>
          <ac:picMkLst>
            <pc:docMk/>
            <pc:sldMk cId="683547105" sldId="268"/>
            <ac:picMk id="9" creationId="{678E285C-BE9E-45B7-A3EE-B9792DAE9917}"/>
          </ac:picMkLst>
        </pc:picChg>
        <pc:picChg chg="add">
          <ac:chgData name="Flinn FRAHER" userId="31030311-36cd-453d-9f8f-90f09f93caf5" providerId="ADAL" clId="{788E8FBA-E951-4C89-8B79-572B99FDF5B8}" dt="2022-05-13T12:18:48.445" v="5791" actId="26606"/>
          <ac:picMkLst>
            <pc:docMk/>
            <pc:sldMk cId="683547105" sldId="268"/>
            <ac:picMk id="125" creationId="{3631D3C9-4C1D-4B3A-A737-E6E780042405}"/>
          </ac:picMkLst>
        </pc:picChg>
      </pc:sldChg>
      <pc:sldChg chg="del">
        <pc:chgData name="Flinn FRAHER" userId="31030311-36cd-453d-9f8f-90f09f93caf5" providerId="ADAL" clId="{788E8FBA-E951-4C89-8B79-572B99FDF5B8}" dt="2022-05-13T12:03:13.815" v="5786" actId="47"/>
        <pc:sldMkLst>
          <pc:docMk/>
          <pc:sldMk cId="3701558800" sldId="269"/>
        </pc:sldMkLst>
      </pc:sldChg>
      <pc:sldChg chg="ord">
        <pc:chgData name="Flinn FRAHER" userId="31030311-36cd-453d-9f8f-90f09f93caf5" providerId="ADAL" clId="{788E8FBA-E951-4C89-8B79-572B99FDF5B8}" dt="2022-05-13T12:19:31.948" v="5799"/>
        <pc:sldMkLst>
          <pc:docMk/>
          <pc:sldMk cId="173635061" sldId="272"/>
        </pc:sldMkLst>
      </pc:sldChg>
      <pc:sldChg chg="addSp delSp modSp del mod">
        <pc:chgData name="Flinn FRAHER" userId="31030311-36cd-453d-9f8f-90f09f93caf5" providerId="ADAL" clId="{788E8FBA-E951-4C89-8B79-572B99FDF5B8}" dt="2022-05-13T10:44:42.900" v="1354" actId="47"/>
        <pc:sldMkLst>
          <pc:docMk/>
          <pc:sldMk cId="2187303568" sldId="280"/>
        </pc:sldMkLst>
        <pc:spChg chg="add mod">
          <ac:chgData name="Flinn FRAHER" userId="31030311-36cd-453d-9f8f-90f09f93caf5" providerId="ADAL" clId="{788E8FBA-E951-4C89-8B79-572B99FDF5B8}" dt="2022-05-13T10:09:28.613" v="2" actId="21"/>
          <ac:spMkLst>
            <pc:docMk/>
            <pc:sldMk cId="2187303568" sldId="280"/>
            <ac:spMk id="4" creationId="{05DFB3F8-9164-E82C-6252-B8266A5B82D4}"/>
          </ac:spMkLst>
        </pc:spChg>
        <pc:picChg chg="del mod">
          <ac:chgData name="Flinn FRAHER" userId="31030311-36cd-453d-9f8f-90f09f93caf5" providerId="ADAL" clId="{788E8FBA-E951-4C89-8B79-572B99FDF5B8}" dt="2022-05-13T10:09:28.613" v="2" actId="21"/>
          <ac:picMkLst>
            <pc:docMk/>
            <pc:sldMk cId="2187303568" sldId="280"/>
            <ac:picMk id="5" creationId="{47CBAA41-28C3-217E-1A06-8346F7A69A38}"/>
          </ac:picMkLst>
        </pc:picChg>
      </pc:sldChg>
      <pc:sldChg chg="addSp delSp modSp new mod setBg delAnim modAnim setClrOvrMap">
        <pc:chgData name="Flinn FRAHER" userId="31030311-36cd-453d-9f8f-90f09f93caf5" providerId="ADAL" clId="{788E8FBA-E951-4C89-8B79-572B99FDF5B8}" dt="2022-05-13T10:47:57.661" v="1403" actId="26606"/>
        <pc:sldMkLst>
          <pc:docMk/>
          <pc:sldMk cId="3990219269" sldId="281"/>
        </pc:sldMkLst>
        <pc:spChg chg="mod">
          <ac:chgData name="Flinn FRAHER" userId="31030311-36cd-453d-9f8f-90f09f93caf5" providerId="ADAL" clId="{788E8FBA-E951-4C89-8B79-572B99FDF5B8}" dt="2022-05-13T10:47:57.661" v="1403" actId="26606"/>
          <ac:spMkLst>
            <pc:docMk/>
            <pc:sldMk cId="3990219269" sldId="281"/>
            <ac:spMk id="2" creationId="{2BF53DA3-456D-C6FE-D094-7B3693DAAEB9}"/>
          </ac:spMkLst>
        </pc:spChg>
        <pc:spChg chg="mod ord">
          <ac:chgData name="Flinn FRAHER" userId="31030311-36cd-453d-9f8f-90f09f93caf5" providerId="ADAL" clId="{788E8FBA-E951-4C89-8B79-572B99FDF5B8}" dt="2022-05-13T10:47:57.661" v="1403" actId="26606"/>
          <ac:spMkLst>
            <pc:docMk/>
            <pc:sldMk cId="3990219269" sldId="281"/>
            <ac:spMk id="3" creationId="{45C9A07A-C52A-3EDB-D889-4248B5A0319C}"/>
          </ac:spMkLst>
        </pc:spChg>
        <pc:spChg chg="add del">
          <ac:chgData name="Flinn FRAHER" userId="31030311-36cd-453d-9f8f-90f09f93caf5" providerId="ADAL" clId="{788E8FBA-E951-4C89-8B79-572B99FDF5B8}" dt="2022-05-13T10:47:35.822" v="1398" actId="26606"/>
          <ac:spMkLst>
            <pc:docMk/>
            <pc:sldMk cId="3990219269" sldId="281"/>
            <ac:spMk id="9" creationId="{04B7EA48-2154-4E59-9F36-6BC72DA8F391}"/>
          </ac:spMkLst>
        </pc:spChg>
        <pc:spChg chg="add del">
          <ac:chgData name="Flinn FRAHER" userId="31030311-36cd-453d-9f8f-90f09f93caf5" providerId="ADAL" clId="{788E8FBA-E951-4C89-8B79-572B99FDF5B8}" dt="2022-05-13T10:44:24.661" v="1349" actId="26606"/>
          <ac:spMkLst>
            <pc:docMk/>
            <pc:sldMk cId="3990219269" sldId="281"/>
            <ac:spMk id="12" creationId="{3980D26E-23EC-408B-A278-5812930306F6}"/>
          </ac:spMkLst>
        </pc:spChg>
        <pc:spChg chg="add del">
          <ac:chgData name="Flinn FRAHER" userId="31030311-36cd-453d-9f8f-90f09f93caf5" providerId="ADAL" clId="{788E8FBA-E951-4C89-8B79-572B99FDF5B8}" dt="2022-05-13T10:47:35.822" v="1398" actId="26606"/>
          <ac:spMkLst>
            <pc:docMk/>
            <pc:sldMk cId="3990219269" sldId="281"/>
            <ac:spMk id="14" creationId="{50CB2E6E-5C9B-4D63-A7B7-EB4BDD2C7F28}"/>
          </ac:spMkLst>
        </pc:spChg>
        <pc:spChg chg="add del">
          <ac:chgData name="Flinn FRAHER" userId="31030311-36cd-453d-9f8f-90f09f93caf5" providerId="ADAL" clId="{788E8FBA-E951-4C89-8B79-572B99FDF5B8}" dt="2022-05-13T10:47:35.822" v="1398" actId="26606"/>
          <ac:spMkLst>
            <pc:docMk/>
            <pc:sldMk cId="3990219269" sldId="281"/>
            <ac:spMk id="16" creationId="{D9F3B175-D9A0-4272-8A14-1E8E1F83A185}"/>
          </ac:spMkLst>
        </pc:spChg>
        <pc:spChg chg="add del">
          <ac:chgData name="Flinn FRAHER" userId="31030311-36cd-453d-9f8f-90f09f93caf5" providerId="ADAL" clId="{788E8FBA-E951-4C89-8B79-572B99FDF5B8}" dt="2022-05-13T10:46:59.776" v="1371" actId="26606"/>
          <ac:spMkLst>
            <pc:docMk/>
            <pc:sldMk cId="3990219269" sldId="281"/>
            <ac:spMk id="21" creationId="{E704FA00-F5B1-4BF3-BFB2-F832D367024B}"/>
          </ac:spMkLst>
        </pc:spChg>
        <pc:spChg chg="add del">
          <ac:chgData name="Flinn FRAHER" userId="31030311-36cd-453d-9f8f-90f09f93caf5" providerId="ADAL" clId="{788E8FBA-E951-4C89-8B79-572B99FDF5B8}" dt="2022-05-13T10:47:57.661" v="1403" actId="26606"/>
          <ac:spMkLst>
            <pc:docMk/>
            <pc:sldMk cId="3990219269" sldId="281"/>
            <ac:spMk id="22" creationId="{E704FA00-F5B1-4BF3-BFB2-F832D367024B}"/>
          </ac:spMkLst>
        </pc:spChg>
        <pc:spChg chg="add del">
          <ac:chgData name="Flinn FRAHER" userId="31030311-36cd-453d-9f8f-90f09f93caf5" providerId="ADAL" clId="{788E8FBA-E951-4C89-8B79-572B99FDF5B8}" dt="2022-05-13T10:47:00.983" v="1373" actId="26606"/>
          <ac:spMkLst>
            <pc:docMk/>
            <pc:sldMk cId="3990219269" sldId="281"/>
            <ac:spMk id="23" creationId="{A3D1FEF8-5149-4AC1-8D77-B256637FB797}"/>
          </ac:spMkLst>
        </pc:spChg>
        <pc:spChg chg="add del">
          <ac:chgData name="Flinn FRAHER" userId="31030311-36cd-453d-9f8f-90f09f93caf5" providerId="ADAL" clId="{788E8FBA-E951-4C89-8B79-572B99FDF5B8}" dt="2022-05-13T10:47:01.956" v="1375" actId="26606"/>
          <ac:spMkLst>
            <pc:docMk/>
            <pc:sldMk cId="3990219269" sldId="281"/>
            <ac:spMk id="25" creationId="{C169E84F-4748-4D61-A105-357962627A38}"/>
          </ac:spMkLst>
        </pc:spChg>
        <pc:spChg chg="add">
          <ac:chgData name="Flinn FRAHER" userId="31030311-36cd-453d-9f8f-90f09f93caf5" providerId="ADAL" clId="{788E8FBA-E951-4C89-8B79-572B99FDF5B8}" dt="2022-05-13T10:47:57.661" v="1403" actId="26606"/>
          <ac:spMkLst>
            <pc:docMk/>
            <pc:sldMk cId="3990219269" sldId="281"/>
            <ac:spMk id="27" creationId="{9775AF3B-5284-4B97-9BB7-55C6FB3699C2}"/>
          </ac:spMkLst>
        </pc:spChg>
        <pc:spChg chg="add">
          <ac:chgData name="Flinn FRAHER" userId="31030311-36cd-453d-9f8f-90f09f93caf5" providerId="ADAL" clId="{788E8FBA-E951-4C89-8B79-572B99FDF5B8}" dt="2022-05-13T10:47:57.661" v="1403" actId="26606"/>
          <ac:spMkLst>
            <pc:docMk/>
            <pc:sldMk cId="3990219269" sldId="281"/>
            <ac:spMk id="72" creationId="{66D4F5BA-1D71-49B2-8A7F-6B4EB94D7265}"/>
          </ac:spMkLst>
        </pc:spChg>
        <pc:spChg chg="add del">
          <ac:chgData name="Flinn FRAHER" userId="31030311-36cd-453d-9f8f-90f09f93caf5" providerId="ADAL" clId="{788E8FBA-E951-4C89-8B79-572B99FDF5B8}" dt="2022-05-13T10:47:21.121" v="1383" actId="26606"/>
          <ac:spMkLst>
            <pc:docMk/>
            <pc:sldMk cId="3990219269" sldId="281"/>
            <ac:spMk id="85" creationId="{5753A023-A17D-42EE-9269-5BEBF39E7EE7}"/>
          </ac:spMkLst>
        </pc:spChg>
        <pc:spChg chg="add del">
          <ac:chgData name="Flinn FRAHER" userId="31030311-36cd-453d-9f8f-90f09f93caf5" providerId="ADAL" clId="{788E8FBA-E951-4C89-8B79-572B99FDF5B8}" dt="2022-05-13T10:47:29.646" v="1385" actId="26606"/>
          <ac:spMkLst>
            <pc:docMk/>
            <pc:sldMk cId="3990219269" sldId="281"/>
            <ac:spMk id="87" creationId="{596B615F-9003-4FEF-9075-A559D92D384D}"/>
          </ac:spMkLst>
        </pc:spChg>
        <pc:spChg chg="add del">
          <ac:chgData name="Flinn FRAHER" userId="31030311-36cd-453d-9f8f-90f09f93caf5" providerId="ADAL" clId="{788E8FBA-E951-4C89-8B79-572B99FDF5B8}" dt="2022-05-13T10:47:30.277" v="1387" actId="26606"/>
          <ac:spMkLst>
            <pc:docMk/>
            <pc:sldMk cId="3990219269" sldId="281"/>
            <ac:spMk id="89" creationId="{A3D1FEF8-5149-4AC1-8D77-B256637FB797}"/>
          </ac:spMkLst>
        </pc:spChg>
        <pc:spChg chg="add del">
          <ac:chgData name="Flinn FRAHER" userId="31030311-36cd-453d-9f8f-90f09f93caf5" providerId="ADAL" clId="{788E8FBA-E951-4C89-8B79-572B99FDF5B8}" dt="2022-05-13T10:47:31.603" v="1389" actId="26606"/>
          <ac:spMkLst>
            <pc:docMk/>
            <pc:sldMk cId="3990219269" sldId="281"/>
            <ac:spMk id="91" creationId="{C169E84F-4748-4D61-A105-357962627A38}"/>
          </ac:spMkLst>
        </pc:spChg>
        <pc:grpChg chg="add del">
          <ac:chgData name="Flinn FRAHER" userId="31030311-36cd-453d-9f8f-90f09f93caf5" providerId="ADAL" clId="{788E8FBA-E951-4C89-8B79-572B99FDF5B8}" dt="2022-05-13T10:47:14.793" v="1381" actId="26606"/>
          <ac:grpSpMkLst>
            <pc:docMk/>
            <pc:sldMk cId="3990219269" sldId="281"/>
            <ac:grpSpMk id="18" creationId="{4CB5CC6F-11C1-4C07-87C0-F043993E89EC}"/>
          </ac:grpSpMkLst>
        </pc:grpChg>
        <pc:grpChg chg="add del">
          <ac:chgData name="Flinn FRAHER" userId="31030311-36cd-453d-9f8f-90f09f93caf5" providerId="ADAL" clId="{788E8FBA-E951-4C89-8B79-572B99FDF5B8}" dt="2022-05-13T10:47:34.369" v="1395" actId="26606"/>
          <ac:grpSpMkLst>
            <pc:docMk/>
            <pc:sldMk cId="3990219269" sldId="281"/>
            <ac:grpSpMk id="19" creationId="{4CB5CC6F-11C1-4C07-87C0-F043993E89EC}"/>
          </ac:grpSpMkLst>
        </pc:grpChg>
        <pc:grpChg chg="add del">
          <ac:chgData name="Flinn FRAHER" userId="31030311-36cd-453d-9f8f-90f09f93caf5" providerId="ADAL" clId="{788E8FBA-E951-4C89-8B79-572B99FDF5B8}" dt="2022-05-13T10:47:14.793" v="1381" actId="26606"/>
          <ac:grpSpMkLst>
            <pc:docMk/>
            <pc:sldMk cId="3990219269" sldId="281"/>
            <ac:grpSpMk id="20" creationId="{C6C16BE5-8A9A-432D-8A61-230FA03816DB}"/>
          </ac:grpSpMkLst>
        </pc:grpChg>
        <pc:grpChg chg="add">
          <ac:chgData name="Flinn FRAHER" userId="31030311-36cd-453d-9f8f-90f09f93caf5" providerId="ADAL" clId="{788E8FBA-E951-4C89-8B79-572B99FDF5B8}" dt="2022-05-13T10:47:57.661" v="1403" actId="26606"/>
          <ac:grpSpMkLst>
            <pc:docMk/>
            <pc:sldMk cId="3990219269" sldId="281"/>
            <ac:grpSpMk id="29" creationId="{A0F1F7ED-DA39-478F-85DA-317DE08941E8}"/>
          </ac:grpSpMkLst>
        </pc:grpChg>
        <pc:grpChg chg="add del">
          <ac:chgData name="Flinn FRAHER" userId="31030311-36cd-453d-9f8f-90f09f93caf5" providerId="ADAL" clId="{788E8FBA-E951-4C89-8B79-572B99FDF5B8}" dt="2022-05-13T10:47:34.369" v="1395" actId="26606"/>
          <ac:grpSpMkLst>
            <pc:docMk/>
            <pc:sldMk cId="3990219269" sldId="281"/>
            <ac:grpSpMk id="80" creationId="{C6C16BE5-8A9A-432D-8A61-230FA03816DB}"/>
          </ac:grpSpMkLst>
        </pc:grpChg>
        <pc:picChg chg="add del mod ord">
          <ac:chgData name="Flinn FRAHER" userId="31030311-36cd-453d-9f8f-90f09f93caf5" providerId="ADAL" clId="{788E8FBA-E951-4C89-8B79-572B99FDF5B8}" dt="2022-05-13T10:47:45.358" v="1400" actId="21"/>
          <ac:picMkLst>
            <pc:docMk/>
            <pc:sldMk cId="3990219269" sldId="281"/>
            <ac:picMk id="4" creationId="{A5AC88BF-14D9-E792-0AAE-D78FDC20856C}"/>
          </ac:picMkLst>
        </pc:picChg>
        <pc:picChg chg="add del mod ord">
          <ac:chgData name="Flinn FRAHER" userId="31030311-36cd-453d-9f8f-90f09f93caf5" providerId="ADAL" clId="{788E8FBA-E951-4C89-8B79-572B99FDF5B8}" dt="2022-05-13T10:46:31.289" v="1364" actId="21"/>
          <ac:picMkLst>
            <pc:docMk/>
            <pc:sldMk cId="3990219269" sldId="281"/>
            <ac:picMk id="5" creationId="{E760F3A2-CE63-03EE-1D68-63398DF0BA6D}"/>
          </ac:picMkLst>
        </pc:picChg>
        <pc:picChg chg="add mod ord">
          <ac:chgData name="Flinn FRAHER" userId="31030311-36cd-453d-9f8f-90f09f93caf5" providerId="ADAL" clId="{788E8FBA-E951-4C89-8B79-572B99FDF5B8}" dt="2022-05-13T10:47:57.661" v="1403" actId="26606"/>
          <ac:picMkLst>
            <pc:docMk/>
            <pc:sldMk cId="3990219269" sldId="281"/>
            <ac:picMk id="7" creationId="{9DCC22D9-15BA-11A5-5265-E80A0610D781}"/>
          </ac:picMkLst>
        </pc:picChg>
        <pc:picChg chg="add">
          <ac:chgData name="Flinn FRAHER" userId="31030311-36cd-453d-9f8f-90f09f93caf5" providerId="ADAL" clId="{788E8FBA-E951-4C89-8B79-572B99FDF5B8}" dt="2022-05-13T10:47:57.661" v="1403" actId="26606"/>
          <ac:picMkLst>
            <pc:docMk/>
            <pc:sldMk cId="3990219269" sldId="281"/>
            <ac:picMk id="70" creationId="{1B17CCE2-CEEF-40CA-8C4D-0DC2DCA78A23}"/>
          </ac:picMkLst>
        </pc:picChg>
        <pc:cxnChg chg="add del">
          <ac:chgData name="Flinn FRAHER" userId="31030311-36cd-453d-9f8f-90f09f93caf5" providerId="ADAL" clId="{788E8FBA-E951-4C89-8B79-572B99FDF5B8}" dt="2022-05-13T10:47:14.793" v="1381" actId="26606"/>
          <ac:cxnSpMkLst>
            <pc:docMk/>
            <pc:sldMk cId="3990219269" sldId="281"/>
            <ac:cxnSpMk id="81" creationId="{E104AA93-67FD-43AC-92F9-5840A89E43A1}"/>
          </ac:cxnSpMkLst>
        </pc:cxnChg>
        <pc:cxnChg chg="add del">
          <ac:chgData name="Flinn FRAHER" userId="31030311-36cd-453d-9f8f-90f09f93caf5" providerId="ADAL" clId="{788E8FBA-E951-4C89-8B79-572B99FDF5B8}" dt="2022-05-13T10:47:34.369" v="1395" actId="26606"/>
          <ac:cxnSpMkLst>
            <pc:docMk/>
            <pc:sldMk cId="3990219269" sldId="281"/>
            <ac:cxnSpMk id="82" creationId="{E104AA93-67FD-43AC-92F9-5840A89E43A1}"/>
          </ac:cxnSpMkLst>
        </pc:cxnChg>
        <pc:cxnChg chg="add del">
          <ac:chgData name="Flinn FRAHER" userId="31030311-36cd-453d-9f8f-90f09f93caf5" providerId="ADAL" clId="{788E8FBA-E951-4C89-8B79-572B99FDF5B8}" dt="2022-05-13T10:47:14.793" v="1381" actId="26606"/>
          <ac:cxnSpMkLst>
            <pc:docMk/>
            <pc:sldMk cId="3990219269" sldId="281"/>
            <ac:cxnSpMk id="83" creationId="{95AE1CAD-A877-4C0B-91F7-CA9C684C9455}"/>
          </ac:cxnSpMkLst>
        </pc:cxnChg>
        <pc:cxnChg chg="add del">
          <ac:chgData name="Flinn FRAHER" userId="31030311-36cd-453d-9f8f-90f09f93caf5" providerId="ADAL" clId="{788E8FBA-E951-4C89-8B79-572B99FDF5B8}" dt="2022-05-13T10:47:34.369" v="1395" actId="26606"/>
          <ac:cxnSpMkLst>
            <pc:docMk/>
            <pc:sldMk cId="3990219269" sldId="281"/>
            <ac:cxnSpMk id="84" creationId="{95AE1CAD-A877-4C0B-91F7-CA9C684C9455}"/>
          </ac:cxnSpMkLst>
        </pc:cxnChg>
      </pc:sldChg>
      <pc:sldChg chg="delSp modSp new del mod">
        <pc:chgData name="Flinn FRAHER" userId="31030311-36cd-453d-9f8f-90f09f93caf5" providerId="ADAL" clId="{788E8FBA-E951-4C89-8B79-572B99FDF5B8}" dt="2022-05-13T10:48:25.958" v="1404" actId="47"/>
        <pc:sldMkLst>
          <pc:docMk/>
          <pc:sldMk cId="892283943" sldId="282"/>
        </pc:sldMkLst>
        <pc:spChg chg="del">
          <ac:chgData name="Flinn FRAHER" userId="31030311-36cd-453d-9f8f-90f09f93caf5" providerId="ADAL" clId="{788E8FBA-E951-4C89-8B79-572B99FDF5B8}" dt="2022-05-13T10:15:20.553" v="989" actId="478"/>
          <ac:spMkLst>
            <pc:docMk/>
            <pc:sldMk cId="892283943" sldId="282"/>
            <ac:spMk id="2" creationId="{7E32AF59-77A5-86E9-C66F-A4DA8DAACC75}"/>
          </ac:spMkLst>
        </pc:spChg>
        <pc:spChg chg="mod">
          <ac:chgData name="Flinn FRAHER" userId="31030311-36cd-453d-9f8f-90f09f93caf5" providerId="ADAL" clId="{788E8FBA-E951-4C89-8B79-572B99FDF5B8}" dt="2022-05-13T10:19:17.759" v="1345" actId="15"/>
          <ac:spMkLst>
            <pc:docMk/>
            <pc:sldMk cId="892283943" sldId="282"/>
            <ac:spMk id="3" creationId="{29455607-7782-E868-033A-1F30F7BF20F7}"/>
          </ac:spMkLst>
        </pc:spChg>
      </pc:sldChg>
      <pc:sldChg chg="new del">
        <pc:chgData name="Flinn FRAHER" userId="31030311-36cd-453d-9f8f-90f09f93caf5" providerId="ADAL" clId="{788E8FBA-E951-4C89-8B79-572B99FDF5B8}" dt="2022-05-13T10:15:03.498" v="987" actId="680"/>
        <pc:sldMkLst>
          <pc:docMk/>
          <pc:sldMk cId="3419151482" sldId="282"/>
        </pc:sldMkLst>
      </pc:sldChg>
      <pc:sldChg chg="addSp delSp modSp new mod modAnim">
        <pc:chgData name="Flinn FRAHER" userId="31030311-36cd-453d-9f8f-90f09f93caf5" providerId="ADAL" clId="{788E8FBA-E951-4C89-8B79-572B99FDF5B8}" dt="2022-05-13T10:46:22.581" v="1361" actId="1076"/>
        <pc:sldMkLst>
          <pc:docMk/>
          <pc:sldMk cId="1362091193" sldId="283"/>
        </pc:sldMkLst>
        <pc:spChg chg="del">
          <ac:chgData name="Flinn FRAHER" userId="31030311-36cd-453d-9f8f-90f09f93caf5" providerId="ADAL" clId="{788E8FBA-E951-4C89-8B79-572B99FDF5B8}" dt="2022-05-13T10:46:08.420" v="1356"/>
          <ac:spMkLst>
            <pc:docMk/>
            <pc:sldMk cId="1362091193" sldId="283"/>
            <ac:spMk id="3" creationId="{036EECCA-A66A-78CE-FA26-CE6625D22196}"/>
          </ac:spMkLst>
        </pc:spChg>
        <pc:picChg chg="add mod modCrop">
          <ac:chgData name="Flinn FRAHER" userId="31030311-36cd-453d-9f8f-90f09f93caf5" providerId="ADAL" clId="{788E8FBA-E951-4C89-8B79-572B99FDF5B8}" dt="2022-05-13T10:46:22.581" v="1361" actId="1076"/>
          <ac:picMkLst>
            <pc:docMk/>
            <pc:sldMk cId="1362091193" sldId="283"/>
            <ac:picMk id="4" creationId="{4AB32035-BB7B-6BE7-6E13-4F9EA9EFF17E}"/>
          </ac:picMkLst>
        </pc:picChg>
      </pc:sldChg>
      <pc:sldChg chg="addSp delSp modSp add mod delAnim modAnim">
        <pc:chgData name="Flinn FRAHER" userId="31030311-36cd-453d-9f8f-90f09f93caf5" providerId="ADAL" clId="{788E8FBA-E951-4C89-8B79-572B99FDF5B8}" dt="2022-05-13T10:46:45.502" v="1369" actId="14100"/>
        <pc:sldMkLst>
          <pc:docMk/>
          <pc:sldMk cId="587665205" sldId="284"/>
        </pc:sldMkLst>
        <pc:spChg chg="add mod">
          <ac:chgData name="Flinn FRAHER" userId="31030311-36cd-453d-9f8f-90f09f93caf5" providerId="ADAL" clId="{788E8FBA-E951-4C89-8B79-572B99FDF5B8}" dt="2022-05-13T10:46:26.789" v="1363" actId="478"/>
          <ac:spMkLst>
            <pc:docMk/>
            <pc:sldMk cId="587665205" sldId="284"/>
            <ac:spMk id="5" creationId="{3284282C-CFD1-D731-1D7E-7B596DDE0155}"/>
          </ac:spMkLst>
        </pc:spChg>
        <pc:picChg chg="del">
          <ac:chgData name="Flinn FRAHER" userId="31030311-36cd-453d-9f8f-90f09f93caf5" providerId="ADAL" clId="{788E8FBA-E951-4C89-8B79-572B99FDF5B8}" dt="2022-05-13T10:46:26.789" v="1363" actId="478"/>
          <ac:picMkLst>
            <pc:docMk/>
            <pc:sldMk cId="587665205" sldId="284"/>
            <ac:picMk id="4" creationId="{4AB32035-BB7B-6BE7-6E13-4F9EA9EFF17E}"/>
          </ac:picMkLst>
        </pc:picChg>
        <pc:picChg chg="add mod">
          <ac:chgData name="Flinn FRAHER" userId="31030311-36cd-453d-9f8f-90f09f93caf5" providerId="ADAL" clId="{788E8FBA-E951-4C89-8B79-572B99FDF5B8}" dt="2022-05-13T10:46:45.502" v="1369" actId="14100"/>
          <ac:picMkLst>
            <pc:docMk/>
            <pc:sldMk cId="587665205" sldId="284"/>
            <ac:picMk id="6" creationId="{D4F83C59-1C29-9448-37EF-143FBDE7A66B}"/>
          </ac:picMkLst>
        </pc:picChg>
      </pc:sldChg>
      <pc:sldChg chg="addSp modSp new del">
        <pc:chgData name="Flinn FRAHER" userId="31030311-36cd-453d-9f8f-90f09f93caf5" providerId="ADAL" clId="{788E8FBA-E951-4C89-8B79-572B99FDF5B8}" dt="2022-05-13T10:47:54.458" v="1402" actId="47"/>
        <pc:sldMkLst>
          <pc:docMk/>
          <pc:sldMk cId="2834564086" sldId="285"/>
        </pc:sldMkLst>
        <pc:picChg chg="add mod">
          <ac:chgData name="Flinn FRAHER" userId="31030311-36cd-453d-9f8f-90f09f93caf5" providerId="ADAL" clId="{788E8FBA-E951-4C89-8B79-572B99FDF5B8}" dt="2022-05-13T10:47:48.711" v="1401"/>
          <ac:picMkLst>
            <pc:docMk/>
            <pc:sldMk cId="2834564086" sldId="285"/>
            <ac:picMk id="4" creationId="{0DD82CAF-032C-0F90-D9B6-BF8C0F476BC8}"/>
          </ac:picMkLst>
        </pc:picChg>
      </pc:sldChg>
      <pc:sldChg chg="addSp delSp modSp new mod delAnim modAnim">
        <pc:chgData name="Flinn FRAHER" userId="31030311-36cd-453d-9f8f-90f09f93caf5" providerId="ADAL" clId="{788E8FBA-E951-4C89-8B79-572B99FDF5B8}" dt="2022-05-13T11:01:05.224" v="2354" actId="1076"/>
        <pc:sldMkLst>
          <pc:docMk/>
          <pc:sldMk cId="3857526114" sldId="285"/>
        </pc:sldMkLst>
        <pc:spChg chg="del">
          <ac:chgData name="Flinn FRAHER" userId="31030311-36cd-453d-9f8f-90f09f93caf5" providerId="ADAL" clId="{788E8FBA-E951-4C89-8B79-572B99FDF5B8}" dt="2022-05-13T10:52:10.300" v="1408"/>
          <ac:spMkLst>
            <pc:docMk/>
            <pc:sldMk cId="3857526114" sldId="285"/>
            <ac:spMk id="3" creationId="{8509B50F-1446-3578-4CC8-C31CCCB431DF}"/>
          </ac:spMkLst>
        </pc:spChg>
        <pc:spChg chg="add del">
          <ac:chgData name="Flinn FRAHER" userId="31030311-36cd-453d-9f8f-90f09f93caf5" providerId="ADAL" clId="{788E8FBA-E951-4C89-8B79-572B99FDF5B8}" dt="2022-05-13T10:51:42.646" v="1407" actId="22"/>
          <ac:spMkLst>
            <pc:docMk/>
            <pc:sldMk cId="3857526114" sldId="285"/>
            <ac:spMk id="5" creationId="{463FC525-2504-7B7E-B251-48DC574C6963}"/>
          </ac:spMkLst>
        </pc:spChg>
        <pc:spChg chg="add del mod">
          <ac:chgData name="Flinn FRAHER" userId="31030311-36cd-453d-9f8f-90f09f93caf5" providerId="ADAL" clId="{788E8FBA-E951-4C89-8B79-572B99FDF5B8}" dt="2022-05-13T11:00:54.252" v="2350"/>
          <ac:spMkLst>
            <pc:docMk/>
            <pc:sldMk cId="3857526114" sldId="285"/>
            <ac:spMk id="8" creationId="{A3D34A4A-933A-2C77-9D0D-4D08C53CA5D2}"/>
          </ac:spMkLst>
        </pc:spChg>
        <pc:picChg chg="add del mod">
          <ac:chgData name="Flinn FRAHER" userId="31030311-36cd-453d-9f8f-90f09f93caf5" providerId="ADAL" clId="{788E8FBA-E951-4C89-8B79-572B99FDF5B8}" dt="2022-05-13T11:00:43.526" v="2349" actId="478"/>
          <ac:picMkLst>
            <pc:docMk/>
            <pc:sldMk cId="3857526114" sldId="285"/>
            <ac:picMk id="6" creationId="{00FB2B21-2F51-E47D-755F-23CBEAE214EB}"/>
          </ac:picMkLst>
        </pc:picChg>
        <pc:picChg chg="add mod">
          <ac:chgData name="Flinn FRAHER" userId="31030311-36cd-453d-9f8f-90f09f93caf5" providerId="ADAL" clId="{788E8FBA-E951-4C89-8B79-572B99FDF5B8}" dt="2022-05-13T11:01:05.224" v="2354" actId="1076"/>
          <ac:picMkLst>
            <pc:docMk/>
            <pc:sldMk cId="3857526114" sldId="285"/>
            <ac:picMk id="9" creationId="{DAD499B8-D6AF-6A80-941B-714E7BFD1F56}"/>
          </ac:picMkLst>
        </pc:picChg>
      </pc:sldChg>
      <pc:sldChg chg="modSp new mod ord">
        <pc:chgData name="Flinn FRAHER" userId="31030311-36cd-453d-9f8f-90f09f93caf5" providerId="ADAL" clId="{788E8FBA-E951-4C89-8B79-572B99FDF5B8}" dt="2022-05-13T11:45:52.575" v="5785"/>
        <pc:sldMkLst>
          <pc:docMk/>
          <pc:sldMk cId="740256587" sldId="286"/>
        </pc:sldMkLst>
        <pc:spChg chg="mod">
          <ac:chgData name="Flinn FRAHER" userId="31030311-36cd-453d-9f8f-90f09f93caf5" providerId="ADAL" clId="{788E8FBA-E951-4C89-8B79-572B99FDF5B8}" dt="2022-05-13T10:52:59.694" v="1428" actId="20577"/>
          <ac:spMkLst>
            <pc:docMk/>
            <pc:sldMk cId="740256587" sldId="286"/>
            <ac:spMk id="2" creationId="{55D2773C-D1C6-61DF-5889-5E308FF2680F}"/>
          </ac:spMkLst>
        </pc:spChg>
        <pc:spChg chg="mod">
          <ac:chgData name="Flinn FRAHER" userId="31030311-36cd-453d-9f8f-90f09f93caf5" providerId="ADAL" clId="{788E8FBA-E951-4C89-8B79-572B99FDF5B8}" dt="2022-05-13T11:18:45.534" v="3503" actId="20577"/>
          <ac:spMkLst>
            <pc:docMk/>
            <pc:sldMk cId="740256587" sldId="286"/>
            <ac:spMk id="3" creationId="{905563D3-BFA9-1191-D393-4D1708B0F6CA}"/>
          </ac:spMkLst>
        </pc:spChg>
      </pc:sldChg>
      <pc:sldChg chg="addSp delSp modSp new mod setBg setClrOvrMap">
        <pc:chgData name="Flinn FRAHER" userId="31030311-36cd-453d-9f8f-90f09f93caf5" providerId="ADAL" clId="{788E8FBA-E951-4C89-8B79-572B99FDF5B8}" dt="2022-05-13T10:59:59.787" v="2348" actId="20577"/>
        <pc:sldMkLst>
          <pc:docMk/>
          <pc:sldMk cId="1281078055" sldId="287"/>
        </pc:sldMkLst>
        <pc:spChg chg="del mod">
          <ac:chgData name="Flinn FRAHER" userId="31030311-36cd-453d-9f8f-90f09f93caf5" providerId="ADAL" clId="{788E8FBA-E951-4C89-8B79-572B99FDF5B8}" dt="2022-05-13T10:58:44.583" v="1908" actId="478"/>
          <ac:spMkLst>
            <pc:docMk/>
            <pc:sldMk cId="1281078055" sldId="287"/>
            <ac:spMk id="2" creationId="{D7DC4713-27A7-7041-82BB-B773FC0F2E76}"/>
          </ac:spMkLst>
        </pc:spChg>
        <pc:spChg chg="mod">
          <ac:chgData name="Flinn FRAHER" userId="31030311-36cd-453d-9f8f-90f09f93caf5" providerId="ADAL" clId="{788E8FBA-E951-4C89-8B79-572B99FDF5B8}" dt="2022-05-13T10:59:59.787" v="2348" actId="20577"/>
          <ac:spMkLst>
            <pc:docMk/>
            <pc:sldMk cId="1281078055" sldId="287"/>
            <ac:spMk id="3" creationId="{0CE64039-35A1-09C4-429B-07C69A59C0E5}"/>
          </ac:spMkLst>
        </pc:spChg>
        <pc:spChg chg="add">
          <ac:chgData name="Flinn FRAHER" userId="31030311-36cd-453d-9f8f-90f09f93caf5" providerId="ADAL" clId="{788E8FBA-E951-4C89-8B79-572B99FDF5B8}" dt="2022-05-13T10:58:40.288" v="1907" actId="26606"/>
          <ac:spMkLst>
            <pc:docMk/>
            <pc:sldMk cId="1281078055" sldId="287"/>
            <ac:spMk id="77" creationId="{6697F791-5FFA-4164-899F-EB52EA72B024}"/>
          </ac:spMkLst>
        </pc:spChg>
        <pc:spChg chg="add">
          <ac:chgData name="Flinn FRAHER" userId="31030311-36cd-453d-9f8f-90f09f93caf5" providerId="ADAL" clId="{788E8FBA-E951-4C89-8B79-572B99FDF5B8}" dt="2022-05-13T10:58:40.288" v="1907" actId="26606"/>
          <ac:spMkLst>
            <pc:docMk/>
            <pc:sldMk cId="1281078055" sldId="287"/>
            <ac:spMk id="81" creationId="{B773AB25-A422-41AA-9737-5E04C1966DE1}"/>
          </ac:spMkLst>
        </pc:spChg>
        <pc:grpChg chg="add">
          <ac:chgData name="Flinn FRAHER" userId="31030311-36cd-453d-9f8f-90f09f93caf5" providerId="ADAL" clId="{788E8FBA-E951-4C89-8B79-572B99FDF5B8}" dt="2022-05-13T10:58:40.288" v="1907" actId="26606"/>
          <ac:grpSpMkLst>
            <pc:docMk/>
            <pc:sldMk cId="1281078055" sldId="287"/>
            <ac:grpSpMk id="85" creationId="{6AD0D387-1584-4477-B5F8-52B50D4F2205}"/>
          </ac:grpSpMkLst>
        </pc:grpChg>
        <pc:picChg chg="add">
          <ac:chgData name="Flinn FRAHER" userId="31030311-36cd-453d-9f8f-90f09f93caf5" providerId="ADAL" clId="{788E8FBA-E951-4C89-8B79-572B99FDF5B8}" dt="2022-05-13T10:58:40.288" v="1907" actId="26606"/>
          <ac:picMkLst>
            <pc:docMk/>
            <pc:sldMk cId="1281078055" sldId="287"/>
            <ac:picMk id="79" creationId="{4E28A1A9-FB81-4816-AAEA-C3B430946951}"/>
          </ac:picMkLst>
        </pc:picChg>
        <pc:picChg chg="add">
          <ac:chgData name="Flinn FRAHER" userId="31030311-36cd-453d-9f8f-90f09f93caf5" providerId="ADAL" clId="{788E8FBA-E951-4C89-8B79-572B99FDF5B8}" dt="2022-05-13T10:58:40.288" v="1907" actId="26606"/>
          <ac:picMkLst>
            <pc:docMk/>
            <pc:sldMk cId="1281078055" sldId="287"/>
            <ac:picMk id="83" creationId="{AF0552B8-DE8C-40DF-B29F-1728E6A10619}"/>
          </ac:picMkLst>
        </pc:picChg>
        <pc:picChg chg="add del">
          <ac:chgData name="Flinn FRAHER" userId="31030311-36cd-453d-9f8f-90f09f93caf5" providerId="ADAL" clId="{788E8FBA-E951-4C89-8B79-572B99FDF5B8}" dt="2022-05-13T10:58:24.481" v="1901"/>
          <ac:picMkLst>
            <pc:docMk/>
            <pc:sldMk cId="1281078055" sldId="287"/>
            <ac:picMk id="1026" creationId="{06DACA0F-BE62-531E-6717-32C4501D789D}"/>
          </ac:picMkLst>
        </pc:picChg>
        <pc:picChg chg="add del">
          <ac:chgData name="Flinn FRAHER" userId="31030311-36cd-453d-9f8f-90f09f93caf5" providerId="ADAL" clId="{788E8FBA-E951-4C89-8B79-572B99FDF5B8}" dt="2022-05-13T10:58:28.520" v="1903"/>
          <ac:picMkLst>
            <pc:docMk/>
            <pc:sldMk cId="1281078055" sldId="287"/>
            <ac:picMk id="1028" creationId="{9F694A43-821A-CF4C-8E78-31B976F9BEC4}"/>
          </ac:picMkLst>
        </pc:picChg>
        <pc:picChg chg="add del">
          <ac:chgData name="Flinn FRAHER" userId="31030311-36cd-453d-9f8f-90f09f93caf5" providerId="ADAL" clId="{788E8FBA-E951-4C89-8B79-572B99FDF5B8}" dt="2022-05-13T10:58:31.787" v="1905"/>
          <ac:picMkLst>
            <pc:docMk/>
            <pc:sldMk cId="1281078055" sldId="287"/>
            <ac:picMk id="1030" creationId="{5F63DF1D-56B2-F165-381D-822C2823EF7E}"/>
          </ac:picMkLst>
        </pc:picChg>
        <pc:picChg chg="add mod">
          <ac:chgData name="Flinn FRAHER" userId="31030311-36cd-453d-9f8f-90f09f93caf5" providerId="ADAL" clId="{788E8FBA-E951-4C89-8B79-572B99FDF5B8}" dt="2022-05-13T10:58:40.288" v="1907" actId="26606"/>
          <ac:picMkLst>
            <pc:docMk/>
            <pc:sldMk cId="1281078055" sldId="287"/>
            <ac:picMk id="1032" creationId="{60C9D7A2-5E77-C839-B093-55F90858DB52}"/>
          </ac:picMkLst>
        </pc:picChg>
      </pc:sldChg>
      <pc:sldChg chg="addSp delSp modSp new mod setBg modClrScheme modAnim chgLayout">
        <pc:chgData name="Flinn FRAHER" userId="31030311-36cd-453d-9f8f-90f09f93caf5" providerId="ADAL" clId="{788E8FBA-E951-4C89-8B79-572B99FDF5B8}" dt="2022-05-13T11:06:34.842" v="2978" actId="1036"/>
        <pc:sldMkLst>
          <pc:docMk/>
          <pc:sldMk cId="863200376" sldId="288"/>
        </pc:sldMkLst>
        <pc:spChg chg="mod ord">
          <ac:chgData name="Flinn FRAHER" userId="31030311-36cd-453d-9f8f-90f09f93caf5" providerId="ADAL" clId="{788E8FBA-E951-4C89-8B79-572B99FDF5B8}" dt="2022-05-13T11:05:52.700" v="2933" actId="26606"/>
          <ac:spMkLst>
            <pc:docMk/>
            <pc:sldMk cId="863200376" sldId="288"/>
            <ac:spMk id="2" creationId="{28162F03-CF96-2BCC-D779-A944BB41FD78}"/>
          </ac:spMkLst>
        </pc:spChg>
        <pc:spChg chg="mod ord">
          <ac:chgData name="Flinn FRAHER" userId="31030311-36cd-453d-9f8f-90f09f93caf5" providerId="ADAL" clId="{788E8FBA-E951-4C89-8B79-572B99FDF5B8}" dt="2022-05-13T11:05:52.700" v="2933" actId="26606"/>
          <ac:spMkLst>
            <pc:docMk/>
            <pc:sldMk cId="863200376" sldId="288"/>
            <ac:spMk id="3" creationId="{B7F78DAA-5A2D-6808-00EB-E793F55D0EB2}"/>
          </ac:spMkLst>
        </pc:spChg>
        <pc:spChg chg="add del mod ord">
          <ac:chgData name="Flinn FRAHER" userId="31030311-36cd-453d-9f8f-90f09f93caf5" providerId="ADAL" clId="{788E8FBA-E951-4C89-8B79-572B99FDF5B8}" dt="2022-05-13T11:05:50.013" v="2932" actId="700"/>
          <ac:spMkLst>
            <pc:docMk/>
            <pc:sldMk cId="863200376" sldId="288"/>
            <ac:spMk id="5" creationId="{A7B9C0FB-BD8D-5C2D-A1CA-17F54CDD7C93}"/>
          </ac:spMkLst>
        </pc:spChg>
        <pc:spChg chg="add">
          <ac:chgData name="Flinn FRAHER" userId="31030311-36cd-453d-9f8f-90f09f93caf5" providerId="ADAL" clId="{788E8FBA-E951-4C89-8B79-572B99FDF5B8}" dt="2022-05-13T11:05:52.700" v="2933" actId="26606"/>
          <ac:spMkLst>
            <pc:docMk/>
            <pc:sldMk cId="863200376" sldId="288"/>
            <ac:spMk id="73" creationId="{C169E84F-4748-4D61-A105-357962627A38}"/>
          </ac:spMkLst>
        </pc:spChg>
        <pc:picChg chg="add mod">
          <ac:chgData name="Flinn FRAHER" userId="31030311-36cd-453d-9f8f-90f09f93caf5" providerId="ADAL" clId="{788E8FBA-E951-4C89-8B79-572B99FDF5B8}" dt="2022-05-13T11:06:34.842" v="2978" actId="1036"/>
          <ac:picMkLst>
            <pc:docMk/>
            <pc:sldMk cId="863200376" sldId="288"/>
            <ac:picMk id="4" creationId="{91D378F3-AD02-3303-7D1A-1F1F5B0F15F9}"/>
          </ac:picMkLst>
        </pc:picChg>
        <pc:picChg chg="add del">
          <ac:chgData name="Flinn FRAHER" userId="31030311-36cd-453d-9f8f-90f09f93caf5" providerId="ADAL" clId="{788E8FBA-E951-4C89-8B79-572B99FDF5B8}" dt="2022-05-13T11:03:02.764" v="2357"/>
          <ac:picMkLst>
            <pc:docMk/>
            <pc:sldMk cId="863200376" sldId="288"/>
            <ac:picMk id="2050" creationId="{4014DC22-8E22-A18A-75CB-C6266843B705}"/>
          </ac:picMkLst>
        </pc:picChg>
        <pc:picChg chg="add mod ord">
          <ac:chgData name="Flinn FRAHER" userId="31030311-36cd-453d-9f8f-90f09f93caf5" providerId="ADAL" clId="{788E8FBA-E951-4C89-8B79-572B99FDF5B8}" dt="2022-05-13T11:06:34.842" v="2978" actId="1036"/>
          <ac:picMkLst>
            <pc:docMk/>
            <pc:sldMk cId="863200376" sldId="288"/>
            <ac:picMk id="2052" creationId="{36647F3F-86DD-209A-F419-DACA182AE487}"/>
          </ac:picMkLst>
        </pc:picChg>
        <pc:picChg chg="add del">
          <ac:chgData name="Flinn FRAHER" userId="31030311-36cd-453d-9f8f-90f09f93caf5" providerId="ADAL" clId="{788E8FBA-E951-4C89-8B79-572B99FDF5B8}" dt="2022-05-13T11:05:14.406" v="2924"/>
          <ac:picMkLst>
            <pc:docMk/>
            <pc:sldMk cId="863200376" sldId="288"/>
            <ac:picMk id="2054" creationId="{243F828D-9FDA-18E2-7028-137B5BC80A55}"/>
          </ac:picMkLst>
        </pc:picChg>
      </pc:sldChg>
      <pc:sldChg chg="addSp delSp modSp new mod ord setBg modAnim setClrOvrMap">
        <pc:chgData name="Flinn FRAHER" userId="31030311-36cd-453d-9f8f-90f09f93caf5" providerId="ADAL" clId="{788E8FBA-E951-4C89-8B79-572B99FDF5B8}" dt="2022-05-13T11:45:52.575" v="5785"/>
        <pc:sldMkLst>
          <pc:docMk/>
          <pc:sldMk cId="1681252039" sldId="289"/>
        </pc:sldMkLst>
        <pc:spChg chg="mod">
          <ac:chgData name="Flinn FRAHER" userId="31030311-36cd-453d-9f8f-90f09f93caf5" providerId="ADAL" clId="{788E8FBA-E951-4C89-8B79-572B99FDF5B8}" dt="2022-05-13T11:08:58.862" v="3010" actId="26606"/>
          <ac:spMkLst>
            <pc:docMk/>
            <pc:sldMk cId="1681252039" sldId="289"/>
            <ac:spMk id="2" creationId="{89E9495E-358F-5D7D-ECC7-396BC48E76EA}"/>
          </ac:spMkLst>
        </pc:spChg>
        <pc:spChg chg="del mod ord">
          <ac:chgData name="Flinn FRAHER" userId="31030311-36cd-453d-9f8f-90f09f93caf5" providerId="ADAL" clId="{788E8FBA-E951-4C89-8B79-572B99FDF5B8}" dt="2022-05-13T11:09:56.122" v="3013"/>
          <ac:spMkLst>
            <pc:docMk/>
            <pc:sldMk cId="1681252039" sldId="289"/>
            <ac:spMk id="3" creationId="{C03BBC3F-36FD-ECFC-3CFA-148C8C18940F}"/>
          </ac:spMkLst>
        </pc:spChg>
        <pc:spChg chg="add del">
          <ac:chgData name="Flinn FRAHER" userId="31030311-36cd-453d-9f8f-90f09f93caf5" providerId="ADAL" clId="{788E8FBA-E951-4C89-8B79-572B99FDF5B8}" dt="2022-05-13T11:07:05.281" v="2981"/>
          <ac:spMkLst>
            <pc:docMk/>
            <pc:sldMk cId="1681252039" sldId="289"/>
            <ac:spMk id="4" creationId="{A90C48CE-2CAC-ACEE-5024-45050E3E9231}"/>
          </ac:spMkLst>
        </pc:spChg>
        <pc:spChg chg="add del">
          <ac:chgData name="Flinn FRAHER" userId="31030311-36cd-453d-9f8f-90f09f93caf5" providerId="ADAL" clId="{788E8FBA-E951-4C89-8B79-572B99FDF5B8}" dt="2022-05-13T11:07:13.946" v="2995"/>
          <ac:spMkLst>
            <pc:docMk/>
            <pc:sldMk cId="1681252039" sldId="289"/>
            <ac:spMk id="5" creationId="{823ACC26-37F4-6963-B359-946309ED47B8}"/>
          </ac:spMkLst>
        </pc:spChg>
        <pc:spChg chg="add del mod">
          <ac:chgData name="Flinn FRAHER" userId="31030311-36cd-453d-9f8f-90f09f93caf5" providerId="ADAL" clId="{788E8FBA-E951-4C89-8B79-572B99FDF5B8}" dt="2022-05-13T11:08:34.845" v="3004" actId="478"/>
          <ac:spMkLst>
            <pc:docMk/>
            <pc:sldMk cId="1681252039" sldId="289"/>
            <ac:spMk id="7" creationId="{ADFF13A4-C8CB-09DD-1DCD-503929867D82}"/>
          </ac:spMkLst>
        </pc:spChg>
        <pc:spChg chg="add del">
          <ac:chgData name="Flinn FRAHER" userId="31030311-36cd-453d-9f8f-90f09f93caf5" providerId="ADAL" clId="{788E8FBA-E951-4C89-8B79-572B99FDF5B8}" dt="2022-05-13T11:08:58.862" v="3010" actId="26606"/>
          <ac:spMkLst>
            <pc:docMk/>
            <pc:sldMk cId="1681252039" sldId="289"/>
            <ac:spMk id="14" creationId="{9775AF3B-5284-4B97-9BB7-55C6FB3699C2}"/>
          </ac:spMkLst>
        </pc:spChg>
        <pc:spChg chg="add del">
          <ac:chgData name="Flinn FRAHER" userId="31030311-36cd-453d-9f8f-90f09f93caf5" providerId="ADAL" clId="{788E8FBA-E951-4C89-8B79-572B99FDF5B8}" dt="2022-05-13T11:08:58.862" v="3010" actId="26606"/>
          <ac:spMkLst>
            <pc:docMk/>
            <pc:sldMk cId="1681252039" sldId="289"/>
            <ac:spMk id="59" creationId="{66D4F5BA-1D71-49B2-8A7F-6B4EB94D7265}"/>
          </ac:spMkLst>
        </pc:spChg>
        <pc:grpChg chg="add del">
          <ac:chgData name="Flinn FRAHER" userId="31030311-36cd-453d-9f8f-90f09f93caf5" providerId="ADAL" clId="{788E8FBA-E951-4C89-8B79-572B99FDF5B8}" dt="2022-05-13T11:08:58.862" v="3010" actId="26606"/>
          <ac:grpSpMkLst>
            <pc:docMk/>
            <pc:sldMk cId="1681252039" sldId="289"/>
            <ac:grpSpMk id="16" creationId="{A0F1F7ED-DA39-478F-85DA-317DE08941E8}"/>
          </ac:grpSpMkLst>
        </pc:grpChg>
        <pc:picChg chg="add del mod">
          <ac:chgData name="Flinn FRAHER" userId="31030311-36cd-453d-9f8f-90f09f93caf5" providerId="ADAL" clId="{788E8FBA-E951-4C89-8B79-572B99FDF5B8}" dt="2022-05-13T11:11:29.703" v="3025" actId="478"/>
          <ac:picMkLst>
            <pc:docMk/>
            <pc:sldMk cId="1681252039" sldId="289"/>
            <ac:picMk id="9" creationId="{EE86228C-D70B-E937-DF9B-DE71EEB62A1A}"/>
          </ac:picMkLst>
        </pc:picChg>
        <pc:picChg chg="add mod ord modCrop">
          <ac:chgData name="Flinn FRAHER" userId="31030311-36cd-453d-9f8f-90f09f93caf5" providerId="ADAL" clId="{788E8FBA-E951-4C89-8B79-572B99FDF5B8}" dt="2022-05-13T11:11:45.414" v="3029" actId="1076"/>
          <ac:picMkLst>
            <pc:docMk/>
            <pc:sldMk cId="1681252039" sldId="289"/>
            <ac:picMk id="10" creationId="{93E4C9F0-64A2-A439-7AA0-8D1F84A7FDF4}"/>
          </ac:picMkLst>
        </pc:picChg>
        <pc:picChg chg="add del">
          <ac:chgData name="Flinn FRAHER" userId="31030311-36cd-453d-9f8f-90f09f93caf5" providerId="ADAL" clId="{788E8FBA-E951-4C89-8B79-572B99FDF5B8}" dt="2022-05-13T11:08:58.862" v="3010" actId="26606"/>
          <ac:picMkLst>
            <pc:docMk/>
            <pc:sldMk cId="1681252039" sldId="289"/>
            <ac:picMk id="57" creationId="{1B17CCE2-CEEF-40CA-8C4D-0DC2DCA78A23}"/>
          </ac:picMkLst>
        </pc:picChg>
        <pc:picChg chg="add mod">
          <ac:chgData name="Flinn FRAHER" userId="31030311-36cd-453d-9f8f-90f09f93caf5" providerId="ADAL" clId="{788E8FBA-E951-4C89-8B79-572B99FDF5B8}" dt="2022-05-13T11:11:23.531" v="3023" actId="14100"/>
          <ac:picMkLst>
            <pc:docMk/>
            <pc:sldMk cId="1681252039" sldId="289"/>
            <ac:picMk id="3076" creationId="{C1E296B6-681E-4E34-BBDF-B798C38DCE45}"/>
          </ac:picMkLst>
        </pc:picChg>
      </pc:sldChg>
      <pc:sldChg chg="addSp modSp new mod setBg setClrOvrMap">
        <pc:chgData name="Flinn FRAHER" userId="31030311-36cd-453d-9f8f-90f09f93caf5" providerId="ADAL" clId="{788E8FBA-E951-4C89-8B79-572B99FDF5B8}" dt="2022-05-13T11:17:53.022" v="3474" actId="20577"/>
        <pc:sldMkLst>
          <pc:docMk/>
          <pc:sldMk cId="1762601367" sldId="290"/>
        </pc:sldMkLst>
        <pc:spChg chg="mod">
          <ac:chgData name="Flinn FRAHER" userId="31030311-36cd-453d-9f8f-90f09f93caf5" providerId="ADAL" clId="{788E8FBA-E951-4C89-8B79-572B99FDF5B8}" dt="2022-05-13T11:16:10.601" v="3056" actId="20577"/>
          <ac:spMkLst>
            <pc:docMk/>
            <pc:sldMk cId="1762601367" sldId="290"/>
            <ac:spMk id="2" creationId="{B577FBF2-923B-F905-8981-9E42CAA7FBE1}"/>
          </ac:spMkLst>
        </pc:spChg>
        <pc:spChg chg="mod">
          <ac:chgData name="Flinn FRAHER" userId="31030311-36cd-453d-9f8f-90f09f93caf5" providerId="ADAL" clId="{788E8FBA-E951-4C89-8B79-572B99FDF5B8}" dt="2022-05-13T11:17:53.022" v="3474" actId="20577"/>
          <ac:spMkLst>
            <pc:docMk/>
            <pc:sldMk cId="1762601367" sldId="290"/>
            <ac:spMk id="3" creationId="{70B6CC89-EF3E-BECA-A672-C19EC4C23612}"/>
          </ac:spMkLst>
        </pc:spChg>
        <pc:spChg chg="add">
          <ac:chgData name="Flinn FRAHER" userId="31030311-36cd-453d-9f8f-90f09f93caf5" providerId="ADAL" clId="{788E8FBA-E951-4C89-8B79-572B99FDF5B8}" dt="2022-05-13T11:16:05.505" v="3034" actId="26606"/>
          <ac:spMkLst>
            <pc:docMk/>
            <pc:sldMk cId="1762601367" sldId="290"/>
            <ac:spMk id="71" creationId="{6697F791-5FFA-4164-899F-EB52EA72B024}"/>
          </ac:spMkLst>
        </pc:spChg>
        <pc:spChg chg="add">
          <ac:chgData name="Flinn FRAHER" userId="31030311-36cd-453d-9f8f-90f09f93caf5" providerId="ADAL" clId="{788E8FBA-E951-4C89-8B79-572B99FDF5B8}" dt="2022-05-13T11:16:05.505" v="3034" actId="26606"/>
          <ac:spMkLst>
            <pc:docMk/>
            <pc:sldMk cId="1762601367" sldId="290"/>
            <ac:spMk id="75" creationId="{B773AB25-A422-41AA-9737-5E04C1966DE1}"/>
          </ac:spMkLst>
        </pc:spChg>
        <pc:grpChg chg="add">
          <ac:chgData name="Flinn FRAHER" userId="31030311-36cd-453d-9f8f-90f09f93caf5" providerId="ADAL" clId="{788E8FBA-E951-4C89-8B79-572B99FDF5B8}" dt="2022-05-13T11:16:05.505" v="3034" actId="26606"/>
          <ac:grpSpMkLst>
            <pc:docMk/>
            <pc:sldMk cId="1762601367" sldId="290"/>
            <ac:grpSpMk id="79" creationId="{6AD0D387-1584-4477-B5F8-52B50D4F2205}"/>
          </ac:grpSpMkLst>
        </pc:grpChg>
        <pc:picChg chg="add">
          <ac:chgData name="Flinn FRAHER" userId="31030311-36cd-453d-9f8f-90f09f93caf5" providerId="ADAL" clId="{788E8FBA-E951-4C89-8B79-572B99FDF5B8}" dt="2022-05-13T11:16:05.505" v="3034" actId="26606"/>
          <ac:picMkLst>
            <pc:docMk/>
            <pc:sldMk cId="1762601367" sldId="290"/>
            <ac:picMk id="73" creationId="{4E28A1A9-FB81-4816-AAEA-C3B430946951}"/>
          </ac:picMkLst>
        </pc:picChg>
        <pc:picChg chg="add">
          <ac:chgData name="Flinn FRAHER" userId="31030311-36cd-453d-9f8f-90f09f93caf5" providerId="ADAL" clId="{788E8FBA-E951-4C89-8B79-572B99FDF5B8}" dt="2022-05-13T11:16:05.505" v="3034" actId="26606"/>
          <ac:picMkLst>
            <pc:docMk/>
            <pc:sldMk cId="1762601367" sldId="290"/>
            <ac:picMk id="77" creationId="{AF0552B8-DE8C-40DF-B29F-1728E6A10619}"/>
          </ac:picMkLst>
        </pc:picChg>
        <pc:picChg chg="add mod">
          <ac:chgData name="Flinn FRAHER" userId="31030311-36cd-453d-9f8f-90f09f93caf5" providerId="ADAL" clId="{788E8FBA-E951-4C89-8B79-572B99FDF5B8}" dt="2022-05-13T11:16:05.505" v="3034" actId="26606"/>
          <ac:picMkLst>
            <pc:docMk/>
            <pc:sldMk cId="1762601367" sldId="290"/>
            <ac:picMk id="4098" creationId="{66A3FB67-B7DA-2EEA-B7D7-9D6D245B2E57}"/>
          </ac:picMkLst>
        </pc:picChg>
      </pc:sldChg>
      <pc:sldChg chg="addSp delSp modSp new mod setBg">
        <pc:chgData name="Flinn FRAHER" userId="31030311-36cd-453d-9f8f-90f09f93caf5" providerId="ADAL" clId="{788E8FBA-E951-4C89-8B79-572B99FDF5B8}" dt="2022-05-13T11:31:26.434" v="4695" actId="20577"/>
        <pc:sldMkLst>
          <pc:docMk/>
          <pc:sldMk cId="3573891406" sldId="291"/>
        </pc:sldMkLst>
        <pc:spChg chg="del">
          <ac:chgData name="Flinn FRAHER" userId="31030311-36cd-453d-9f8f-90f09f93caf5" providerId="ADAL" clId="{788E8FBA-E951-4C89-8B79-572B99FDF5B8}" dt="2022-05-13T11:21:20.164" v="3907" actId="478"/>
          <ac:spMkLst>
            <pc:docMk/>
            <pc:sldMk cId="3573891406" sldId="291"/>
            <ac:spMk id="2" creationId="{2946FFDB-9811-E6A2-D8BB-C073A5CC3A26}"/>
          </ac:spMkLst>
        </pc:spChg>
        <pc:spChg chg="mod">
          <ac:chgData name="Flinn FRAHER" userId="31030311-36cd-453d-9f8f-90f09f93caf5" providerId="ADAL" clId="{788E8FBA-E951-4C89-8B79-572B99FDF5B8}" dt="2022-05-13T11:31:26.434" v="4695" actId="20577"/>
          <ac:spMkLst>
            <pc:docMk/>
            <pc:sldMk cId="3573891406" sldId="291"/>
            <ac:spMk id="3" creationId="{9B930CBD-4C9D-7089-8C9D-D4F537F1BA60}"/>
          </ac:spMkLst>
        </pc:spChg>
        <pc:spChg chg="add">
          <ac:chgData name="Flinn FRAHER" userId="31030311-36cd-453d-9f8f-90f09f93caf5" providerId="ADAL" clId="{788E8FBA-E951-4C89-8B79-572B99FDF5B8}" dt="2022-05-13T11:23:28.216" v="4346" actId="26606"/>
          <ac:spMkLst>
            <pc:docMk/>
            <pc:sldMk cId="3573891406" sldId="291"/>
            <ac:spMk id="73" creationId="{C2E4E997-8672-4FFD-B8EC-9932A8E4714B}"/>
          </ac:spMkLst>
        </pc:spChg>
        <pc:grpChg chg="add">
          <ac:chgData name="Flinn FRAHER" userId="31030311-36cd-453d-9f8f-90f09f93caf5" providerId="ADAL" clId="{788E8FBA-E951-4C89-8B79-572B99FDF5B8}" dt="2022-05-13T11:23:28.216" v="4346" actId="26606"/>
          <ac:grpSpMkLst>
            <pc:docMk/>
            <pc:sldMk cId="3573891406" sldId="291"/>
            <ac:grpSpMk id="77" creationId="{453E4DEE-E996-40F8-8635-0FF43D7348F9}"/>
          </ac:grpSpMkLst>
        </pc:grpChg>
        <pc:picChg chg="add">
          <ac:chgData name="Flinn FRAHER" userId="31030311-36cd-453d-9f8f-90f09f93caf5" providerId="ADAL" clId="{788E8FBA-E951-4C89-8B79-572B99FDF5B8}" dt="2022-05-13T11:23:28.216" v="4346" actId="26606"/>
          <ac:picMkLst>
            <pc:docMk/>
            <pc:sldMk cId="3573891406" sldId="291"/>
            <ac:picMk id="75" creationId="{FE6BA9E6-1D9E-4D30-B528-D49FA1342E4E}"/>
          </ac:picMkLst>
        </pc:picChg>
        <pc:picChg chg="add del mod">
          <ac:chgData name="Flinn FRAHER" userId="31030311-36cd-453d-9f8f-90f09f93caf5" providerId="ADAL" clId="{788E8FBA-E951-4C89-8B79-572B99FDF5B8}" dt="2022-05-13T11:23:22.638" v="4344"/>
          <ac:picMkLst>
            <pc:docMk/>
            <pc:sldMk cId="3573891406" sldId="291"/>
            <ac:picMk id="6146" creationId="{C5D63EAF-5DED-D5D7-8493-326BC6E70D4F}"/>
          </ac:picMkLst>
        </pc:picChg>
        <pc:picChg chg="add mod">
          <ac:chgData name="Flinn FRAHER" userId="31030311-36cd-453d-9f8f-90f09f93caf5" providerId="ADAL" clId="{788E8FBA-E951-4C89-8B79-572B99FDF5B8}" dt="2022-05-13T11:24:28.080" v="4357" actId="14826"/>
          <ac:picMkLst>
            <pc:docMk/>
            <pc:sldMk cId="3573891406" sldId="291"/>
            <ac:picMk id="6148" creationId="{AFA7C3A7-27DF-8721-A955-D9F55539DAAF}"/>
          </ac:picMkLst>
        </pc:picChg>
        <pc:picChg chg="add del">
          <ac:chgData name="Flinn FRAHER" userId="31030311-36cd-453d-9f8f-90f09f93caf5" providerId="ADAL" clId="{788E8FBA-E951-4C89-8B79-572B99FDF5B8}" dt="2022-05-13T11:23:47.806" v="4350"/>
          <ac:picMkLst>
            <pc:docMk/>
            <pc:sldMk cId="3573891406" sldId="291"/>
            <ac:picMk id="6150" creationId="{E01B8AC9-954B-2C31-D3E4-0E17749407BE}"/>
          </ac:picMkLst>
        </pc:picChg>
        <pc:picChg chg="add mod">
          <ac:chgData name="Flinn FRAHER" userId="31030311-36cd-453d-9f8f-90f09f93caf5" providerId="ADAL" clId="{788E8FBA-E951-4C89-8B79-572B99FDF5B8}" dt="2022-05-13T11:24:00.178" v="4354" actId="14100"/>
          <ac:picMkLst>
            <pc:docMk/>
            <pc:sldMk cId="3573891406" sldId="291"/>
            <ac:picMk id="6152" creationId="{F9BBA3E4-4218-E614-DE51-0F9231DD186B}"/>
          </ac:picMkLst>
        </pc:picChg>
      </pc:sldChg>
      <pc:sldChg chg="addSp modSp new mod setBg">
        <pc:chgData name="Flinn FRAHER" userId="31030311-36cd-453d-9f8f-90f09f93caf5" providerId="ADAL" clId="{788E8FBA-E951-4C89-8B79-572B99FDF5B8}" dt="2022-05-13T11:37:22.599" v="5382" actId="20577"/>
        <pc:sldMkLst>
          <pc:docMk/>
          <pc:sldMk cId="3692596393" sldId="292"/>
        </pc:sldMkLst>
        <pc:spChg chg="mod">
          <ac:chgData name="Flinn FRAHER" userId="31030311-36cd-453d-9f8f-90f09f93caf5" providerId="ADAL" clId="{788E8FBA-E951-4C89-8B79-572B99FDF5B8}" dt="2022-05-13T11:37:22.599" v="5382" actId="20577"/>
          <ac:spMkLst>
            <pc:docMk/>
            <pc:sldMk cId="3692596393" sldId="292"/>
            <ac:spMk id="2" creationId="{D0EEE8FC-12C9-F113-8357-A55D5B5DE4F6}"/>
          </ac:spMkLst>
        </pc:spChg>
        <pc:spChg chg="mod ord">
          <ac:chgData name="Flinn FRAHER" userId="31030311-36cd-453d-9f8f-90f09f93caf5" providerId="ADAL" clId="{788E8FBA-E951-4C89-8B79-572B99FDF5B8}" dt="2022-05-13T11:36:30.718" v="5326" actId="26606"/>
          <ac:spMkLst>
            <pc:docMk/>
            <pc:sldMk cId="3692596393" sldId="292"/>
            <ac:spMk id="3" creationId="{EBD978DC-222E-77EB-1F10-33DA2E502D17}"/>
          </ac:spMkLst>
        </pc:spChg>
        <pc:grpChg chg="add">
          <ac:chgData name="Flinn FRAHER" userId="31030311-36cd-453d-9f8f-90f09f93caf5" providerId="ADAL" clId="{788E8FBA-E951-4C89-8B79-572B99FDF5B8}" dt="2022-05-13T11:36:30.718" v="5326" actId="26606"/>
          <ac:grpSpMkLst>
            <pc:docMk/>
            <pc:sldMk cId="3692596393" sldId="292"/>
            <ac:grpSpMk id="12" creationId="{FB1C6FC3-0FE6-4434-9E4B-EAFBA0A70C1D}"/>
          </ac:grpSpMkLst>
        </pc:grpChg>
        <pc:grpChg chg="add">
          <ac:chgData name="Flinn FRAHER" userId="31030311-36cd-453d-9f8f-90f09f93caf5" providerId="ADAL" clId="{788E8FBA-E951-4C89-8B79-572B99FDF5B8}" dt="2022-05-13T11:36:30.718" v="5326" actId="26606"/>
          <ac:grpSpMkLst>
            <pc:docMk/>
            <pc:sldMk cId="3692596393" sldId="292"/>
            <ac:grpSpMk id="16" creationId="{ACF91339-3F26-4B01-8848-0F6E5575A6E0}"/>
          </ac:grpSpMkLst>
        </pc:grpChg>
        <pc:picChg chg="add mod ord modCrop">
          <ac:chgData name="Flinn FRAHER" userId="31030311-36cd-453d-9f8f-90f09f93caf5" providerId="ADAL" clId="{788E8FBA-E951-4C89-8B79-572B99FDF5B8}" dt="2022-05-13T11:37:04.105" v="5336" actId="732"/>
          <ac:picMkLst>
            <pc:docMk/>
            <pc:sldMk cId="3692596393" sldId="292"/>
            <ac:picMk id="5" creationId="{4D2663DD-6BF6-5135-325E-FAD4FB896C7E}"/>
          </ac:picMkLst>
        </pc:picChg>
        <pc:picChg chg="add mod">
          <ac:chgData name="Flinn FRAHER" userId="31030311-36cd-453d-9f8f-90f09f93caf5" providerId="ADAL" clId="{788E8FBA-E951-4C89-8B79-572B99FDF5B8}" dt="2022-05-13T11:36:30.718" v="5326" actId="26606"/>
          <ac:picMkLst>
            <pc:docMk/>
            <pc:sldMk cId="3692596393" sldId="292"/>
            <ac:picMk id="7" creationId="{BA3E73CC-9A26-21AB-B73A-C25A0058FF89}"/>
          </ac:picMkLst>
        </pc:picChg>
        <pc:cxnChg chg="add">
          <ac:chgData name="Flinn FRAHER" userId="31030311-36cd-453d-9f8f-90f09f93caf5" providerId="ADAL" clId="{788E8FBA-E951-4C89-8B79-572B99FDF5B8}" dt="2022-05-13T11:36:30.718" v="5326" actId="26606"/>
          <ac:cxnSpMkLst>
            <pc:docMk/>
            <pc:sldMk cId="3692596393" sldId="292"/>
            <ac:cxnSpMk id="72" creationId="{79CECD47-BAAC-4DB7-9799-B92EA5BDB5C4}"/>
          </ac:cxnSpMkLst>
        </pc:cxnChg>
        <pc:cxnChg chg="add">
          <ac:chgData name="Flinn FRAHER" userId="31030311-36cd-453d-9f8f-90f09f93caf5" providerId="ADAL" clId="{788E8FBA-E951-4C89-8B79-572B99FDF5B8}" dt="2022-05-13T11:36:30.718" v="5326" actId="26606"/>
          <ac:cxnSpMkLst>
            <pc:docMk/>
            <pc:sldMk cId="3692596393" sldId="292"/>
            <ac:cxnSpMk id="74" creationId="{42B5FFEC-000D-4A6E-A8E7-0549AD40B59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F25B9-3B4B-48AC-A5D5-423949B10A96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2BBAD-6406-43D5-94C9-B2B7F01F4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49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Blender – palette UV mapping etc</a:t>
            </a:r>
          </a:p>
          <a:p>
            <a:r>
              <a:rPr lang="en-GB" dirty="0"/>
              <a:t>Blender – rigging, exporting as mesh and importing as </a:t>
            </a:r>
            <a:r>
              <a:rPr lang="en-GB" dirty="0" err="1"/>
              <a:t>skele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2BBAD-6406-43D5-94C9-B2B7F01F4C7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52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4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89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931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6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71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5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81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49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87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7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4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37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87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40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33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6EF92-1665-4463-9D35-74B7B0D4A52F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2E3E7-FAC7-4808-BB64-ADDAE9FB5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227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M1lgZTMmG4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M1d8RiYE70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Vw6FAAbiCE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vdbG5t37NA?feature=oembed" TargetMode="Externa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T_cyCvl3BM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jjttq5ZjN0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v5EDm0TGe4?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ZuzExCvAeA?feature=oembed" TargetMode="Externa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_fDqcaMHT4?feature=oembed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puUyArFRmk?feature=oembed" TargetMode="Externa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2DD268-607B-EFC2-DA69-3C879531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GB" sz="3200"/>
              <a:t>Animatronics – What is 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B7E7D-A5F2-FF14-6DCE-5D3513B35D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4" b="4634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F2E4-D19F-1F9A-95FC-BDBB830B8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1800" dirty="0"/>
              <a:t>Animatronics is a character creation suite, with a vertical slice of puzzle gameplay which involves interaction with various gameplay objects using a created robot.</a:t>
            </a:r>
          </a:p>
          <a:p>
            <a:pPr marL="0" indent="0">
              <a:buNone/>
            </a:pPr>
            <a:r>
              <a:rPr lang="en-GB" sz="1800" dirty="0"/>
              <a:t>Users can use the runtime editor to create a robot of their choosing from the parts available, and enter a play-mode state to move the robot around and interact with puzzles.</a:t>
            </a:r>
          </a:p>
          <a:p>
            <a:pPr marL="0" indent="0">
              <a:buNone/>
            </a:pPr>
            <a:r>
              <a:rPr lang="en-GB" sz="1800" dirty="0"/>
              <a:t>These robots are entirely procedurally animated, with zero keyframes being used in the project.</a:t>
            </a:r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160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D9FBF6-293A-0E42-FCB2-D120CD12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GB" sz="2800" dirty="0">
                <a:solidFill>
                  <a:srgbClr val="FFFFFF"/>
                </a:solidFill>
              </a:rPr>
              <a:t>Part selection manager</a:t>
            </a:r>
          </a:p>
        </p:txBody>
      </p:sp>
      <p:sp useBgFill="1">
        <p:nvSpPr>
          <p:cNvPr id="54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8BA636-A2C5-747D-BF7E-F3F25FBA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516151"/>
            <a:ext cx="6112382" cy="38202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06959-D2A8-DFB9-F426-14AD55A7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FFFFFF"/>
                </a:solidFill>
              </a:rPr>
              <a:t>After the two tests, I knew I’d need an actor component which could drive editor functionality.</a:t>
            </a:r>
          </a:p>
          <a:p>
            <a:r>
              <a:rPr lang="en-GB" sz="1800" dirty="0">
                <a:solidFill>
                  <a:srgbClr val="FFFFFF"/>
                </a:solidFill>
              </a:rPr>
              <a:t>I planned the overall structure  of this manager in the diagram seen here – doing this ensured that the code for the editor remained well structured</a:t>
            </a:r>
          </a:p>
        </p:txBody>
      </p:sp>
    </p:spTree>
    <p:extLst>
      <p:ext uri="{BB962C8B-B14F-4D97-AF65-F5344CB8AC3E}">
        <p14:creationId xmlns:p14="http://schemas.microsoft.com/office/powerpoint/2010/main" val="944181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D9FBF6-293A-0E42-FCB2-D120CD12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GB" sz="2800" dirty="0">
                <a:solidFill>
                  <a:srgbClr val="FFFFFF"/>
                </a:solidFill>
              </a:rPr>
              <a:t>Key data types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3D84716-E402-5903-66F3-468888BF3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546712"/>
            <a:ext cx="6112382" cy="3759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06959-D2A8-DFB9-F426-14AD55A7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fontScale="85000" lnSpcReduction="10000"/>
          </a:bodyPr>
          <a:lstStyle/>
          <a:p>
            <a:r>
              <a:rPr lang="en-GB" sz="1800" dirty="0">
                <a:solidFill>
                  <a:srgbClr val="FFFFFF"/>
                </a:solidFill>
              </a:rPr>
              <a:t>A plan was also made for key data types before the R&amp;D phase</a:t>
            </a:r>
          </a:p>
          <a:p>
            <a:r>
              <a:rPr lang="en-GB" sz="1800" dirty="0">
                <a:solidFill>
                  <a:srgbClr val="FFFFFF"/>
                </a:solidFill>
              </a:rPr>
              <a:t>Core elements shown here include the </a:t>
            </a:r>
            <a:r>
              <a:rPr lang="en-GB" sz="1800" dirty="0" err="1">
                <a:solidFill>
                  <a:srgbClr val="FFFFFF"/>
                </a:solidFill>
              </a:rPr>
              <a:t>FPartSocket</a:t>
            </a:r>
            <a:r>
              <a:rPr lang="en-GB" sz="1800" dirty="0">
                <a:solidFill>
                  <a:srgbClr val="FFFFFF"/>
                </a:solidFill>
              </a:rPr>
              <a:t>, and </a:t>
            </a:r>
            <a:r>
              <a:rPr lang="en-GB" sz="1800" dirty="0" err="1">
                <a:solidFill>
                  <a:srgbClr val="FFFFFF"/>
                </a:solidFill>
              </a:rPr>
              <a:t>FRobotPart</a:t>
            </a:r>
            <a:r>
              <a:rPr lang="en-GB" sz="1800" dirty="0">
                <a:solidFill>
                  <a:srgbClr val="FFFFFF"/>
                </a:solidFill>
              </a:rPr>
              <a:t> structures which contain the most of the key information about each part</a:t>
            </a:r>
          </a:p>
          <a:p>
            <a:r>
              <a:rPr lang="en-GB" sz="1800" dirty="0">
                <a:solidFill>
                  <a:srgbClr val="FFFFFF"/>
                </a:solidFill>
              </a:rPr>
              <a:t>The </a:t>
            </a:r>
            <a:r>
              <a:rPr lang="en-GB" sz="1800" dirty="0" err="1">
                <a:solidFill>
                  <a:srgbClr val="FFFFFF"/>
                </a:solidFill>
              </a:rPr>
              <a:t>FRobotPart</a:t>
            </a:r>
            <a:r>
              <a:rPr lang="en-GB" sz="1800" dirty="0">
                <a:solidFill>
                  <a:srgbClr val="FFFFFF"/>
                </a:solidFill>
              </a:rPr>
              <a:t> structure did have a larger number of attributes by the end of production, but doing this initial planning ensured data flow inside the project was organised</a:t>
            </a:r>
          </a:p>
        </p:txBody>
      </p:sp>
    </p:spTree>
    <p:extLst>
      <p:ext uri="{BB962C8B-B14F-4D97-AF65-F5344CB8AC3E}">
        <p14:creationId xmlns:p14="http://schemas.microsoft.com/office/powerpoint/2010/main" val="3059270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14">
            <a:extLst>
              <a:ext uri="{FF2B5EF4-FFF2-40B4-BE49-F238E27FC236}">
                <a16:creationId xmlns:a16="http://schemas.microsoft.com/office/drawing/2014/main" id="{62C6D782-6B6F-4B4E-B92B-C8F13A0FE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E9716FBC-9870-4321-B055-657F96DDF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3720C802-2465-4EF6-9AED-E768D2460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Group 18">
            <a:extLst>
              <a:ext uri="{FF2B5EF4-FFF2-40B4-BE49-F238E27FC236}">
                <a16:creationId xmlns:a16="http://schemas.microsoft.com/office/drawing/2014/main" id="{6E532192-EB0D-43D0-8ACF-ABEBADC61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A61AEB4E-A65A-4890-AD09-C9ACFB080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28DE10F-D498-4BFB-8B2A-E06AAA1F4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A9A7A15-77B2-4771-B979-8F0E0626A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91C3D14F-54C6-49E0-BB0E-DAEA3688A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93A8E0B-9819-41E1-979C-44F08FECF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1C3E5DB-A7A3-4EAE-9026-F9B8F12EC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CA25288-1A1B-4F47-B482-9A847602E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14B443AB-E1B9-4C40-BA70-8F6CAD01F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5A198B7-B595-43D6-828B-3A6D85322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F310B986-AB70-4FCE-85CC-A7FB750AB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58F94A36-E150-4C70-87E6-89E6368F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885088E1-2931-4D8D-869D-72334C596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7AE9D160-3F56-4C52-9ED9-A6BAAA329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79F3F7A1-0C51-41DA-9DA6-8E90E3E35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DD9A2A46-D55F-4922-A01B-3F8DBED62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0AA17DFB-AEBE-4499-865B-B70381244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057EE8DA-45A6-49F5-8818-666095A68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8ADAA219-132F-41F3-BFAB-896804CF9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0593EFB1-DC77-417B-B5BC-0900A29F8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95C9F90E-2399-40F1-BB67-3EEDFC360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59635033-7842-47F7-869E-EB54B03BE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06710716-F4FF-4D2D-BD4D-3A1C29D5D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DD91BF26-5487-4130-87F9-0B56EA0B0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DCAE746E-F56B-4E02-A50E-358503AB5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81DB5307-35A1-4FFB-A8E6-C6AB7703A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052F6C49-049E-4FBC-A090-64B559C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B520037F-DF6D-49C9-937E-D7617F8D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D65483B0-4562-4071-8E79-BFF7E3407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B537F264-B801-4F97-8091-41E16CA52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CF0D86E0-647F-437F-AA71-72A789B0D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D72C3866-21D1-48D0-899E-938892FF3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4E94AC39-CDCB-4B11-BE08-FABED0C00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29C7F939-61B9-467B-AC85-C146594B8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0B851A48-E333-49BD-8150-3E207F2F5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1CD0C878-A6ED-44A0-972F-164829F38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1C236544-42D8-4A88-B600-6B8B20FF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C9FF2C0E-61EA-45E6-8C93-270B51918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654F9C3F-E635-4E7B-BF8F-87BF60C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CCA7548-833A-4EEC-91F2-BB9687E3C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F895F203-B2FD-49FE-A865-269B367A4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45">
              <a:extLst>
                <a:ext uri="{FF2B5EF4-FFF2-40B4-BE49-F238E27FC236}">
                  <a16:creationId xmlns:a16="http://schemas.microsoft.com/office/drawing/2014/main" id="{84D9CCFF-23CD-4209-B238-57DDF091A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190495CD-E216-4AF5-9038-D7807B638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6E2B5DDB-234E-47ED-9F32-83C6D5EEE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9DB1F0CB-D565-4DF9-BA3F-7CE9F18B4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552F47B4-D0D5-4075-BD00-7145B6F20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F57CAD52-0B84-4068-BFD9-B48B16AF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62E09F5E-A24D-4628-A8CB-143556FB9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C547CC76-FB8C-43B1-A625-F694184D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E86CE93B-A557-46C2-B87E-81C1E0E93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7220D106-C5C0-4A39-909A-A11F3E246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195044AA-79D9-4142-8865-9A4B4E80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BBFC5CFA-482C-4B45-87A7-C44F773CC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79BEC615-03E2-4F7F-A457-0CDA565A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20E56620-58EC-4785-BA5E-2E40F40BC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8FA55B-86D5-36F9-4E08-560ABAD6E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 fontScale="90000"/>
          </a:bodyPr>
          <a:lstStyle/>
          <a:p>
            <a:r>
              <a:rPr lang="en-GB" dirty="0"/>
              <a:t>Research and Development – procedural animation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F0E964B-45F9-A4DE-BB05-3CD300BF9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644"/>
          <a:stretch/>
        </p:blipFill>
        <p:spPr>
          <a:xfrm>
            <a:off x="20" y="1"/>
            <a:ext cx="4635563" cy="2276475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DFF53F-5AD6-6CF5-4DB8-E449D080F1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9" r="1" b="20871"/>
          <a:stretch/>
        </p:blipFill>
        <p:spPr>
          <a:xfrm>
            <a:off x="20" y="2285999"/>
            <a:ext cx="4635563" cy="2286001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FEBF73-2875-4126-A90D-ABB6BBFEA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286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C7DE6C-6F75-1490-64B6-B32BE2383C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76"/>
          <a:stretch/>
        </p:blipFill>
        <p:spPr bwMode="auto">
          <a:xfrm>
            <a:off x="20" y="4572000"/>
            <a:ext cx="4635563" cy="2286001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  <a:noFill/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F167419-5C1C-40BD-B9C4-75CFC6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72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FCD9A95-E405-4952-A0CF-6EAF80F97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7430-9911-C391-931F-94EAB45D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rmAutofit/>
          </a:bodyPr>
          <a:lstStyle/>
          <a:p>
            <a:r>
              <a:rPr lang="en-GB" dirty="0"/>
              <a:t>I utilised Unreal Engine’s control rig for the procedural animation of robot parts</a:t>
            </a:r>
          </a:p>
          <a:p>
            <a:r>
              <a:rPr lang="en-GB" dirty="0"/>
              <a:t>By creating actor components on the robot’s pawn which performed traces from each leg currently on the robot, I was able to drive each leg’s animation blueprint with this data and pass it to their control rigs.</a:t>
            </a:r>
          </a:p>
        </p:txBody>
      </p:sp>
    </p:spTree>
    <p:extLst>
      <p:ext uri="{BB962C8B-B14F-4D97-AF65-F5344CB8AC3E}">
        <p14:creationId xmlns:p14="http://schemas.microsoft.com/office/powerpoint/2010/main" val="292469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E889C-F1DB-40E6-F1FE-59C4335C5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992717"/>
            <a:ext cx="2862444" cy="5214072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Billboard components were used to cache the previous planted/idle location of each limb.</a:t>
            </a:r>
          </a:p>
          <a:p>
            <a:r>
              <a:rPr lang="en-GB" sz="1400" dirty="0">
                <a:solidFill>
                  <a:srgbClr val="FFFFFF"/>
                </a:solidFill>
              </a:rPr>
              <a:t>When the limb is re-planted, the billboard location is set to the new planted location.</a:t>
            </a:r>
          </a:p>
          <a:p>
            <a:r>
              <a:rPr lang="en-GB" sz="1400" dirty="0">
                <a:solidFill>
                  <a:srgbClr val="FFFFFF"/>
                </a:solidFill>
              </a:rPr>
              <a:t>To query if a step should take place, the distance between the limb’s current location and the billboard is compared</a:t>
            </a:r>
          </a:p>
          <a:p>
            <a:endParaRPr lang="en-GB" sz="1400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A5DA804-7CA8-512C-40E4-F14729177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778" y="2083604"/>
            <a:ext cx="6844045" cy="2686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7534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97E5-2882-77E7-C89D-BAC00CFE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Procedural Leg Movement</a:t>
            </a:r>
          </a:p>
        </p:txBody>
      </p:sp>
      <p:pic>
        <p:nvPicPr>
          <p:cNvPr id="6" name="Online Media 5" title="ProceduralLegs">
            <a:hlinkClick r:id="" action="ppaction://media"/>
            <a:extLst>
              <a:ext uri="{FF2B5EF4-FFF2-40B4-BE49-F238E27FC236}">
                <a16:creationId xmlns:a16="http://schemas.microsoft.com/office/drawing/2014/main" id="{CE50575E-2F93-4E20-9A16-BB467AD2D8F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 rotWithShape="1">
          <a:blip r:embed="rId3"/>
          <a:srcRect t="11065" b="11065"/>
          <a:stretch/>
        </p:blipFill>
        <p:spPr>
          <a:xfrm>
            <a:off x="1778057" y="1667435"/>
            <a:ext cx="8632710" cy="50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7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97E5-2882-77E7-C89D-BAC00CFE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Procedural Leg Movement</a:t>
            </a:r>
          </a:p>
        </p:txBody>
      </p:sp>
      <p:pic>
        <p:nvPicPr>
          <p:cNvPr id="12" name="Online Media 11" title="FYP - Procedural Walk 1st pass">
            <a:hlinkClick r:id="" action="ppaction://media"/>
            <a:extLst>
              <a:ext uri="{FF2B5EF4-FFF2-40B4-BE49-F238E27FC236}">
                <a16:creationId xmlns:a16="http://schemas.microsoft.com/office/drawing/2014/main" id="{6888349B-4D70-62C5-F5FB-C3130FDA9B7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37898" y="1881984"/>
            <a:ext cx="7713028" cy="43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5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A55B-86D5-36F9-4E08-560ABAD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 limbs in-editor – first pass</a:t>
            </a:r>
          </a:p>
        </p:txBody>
      </p:sp>
      <p:pic>
        <p:nvPicPr>
          <p:cNvPr id="4" name="Online Media 3" title="FYP - Play mode first implementation">
            <a:hlinkClick r:id="" action="ppaction://media"/>
            <a:extLst>
              <a:ext uri="{FF2B5EF4-FFF2-40B4-BE49-F238E27FC236}">
                <a16:creationId xmlns:a16="http://schemas.microsoft.com/office/drawing/2014/main" id="{F54ADFB9-C8A9-BE90-4388-84733E6A685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 rotWithShape="1">
          <a:blip r:embed="rId3"/>
          <a:srcRect t="10106" b="10240"/>
          <a:stretch/>
        </p:blipFill>
        <p:spPr>
          <a:xfrm>
            <a:off x="2366644" y="1785964"/>
            <a:ext cx="7455536" cy="44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1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1DE88B-DDCA-5386-29A0-2AF79ADEA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GB" sz="3200"/>
              <a:t>Core framework development – Play-mode functionality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0E8991-B23E-924C-0372-3050EC5BD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When entering play mode, each part is attached together with an offset based on the socket they’re attached to.</a:t>
            </a:r>
          </a:p>
          <a:p>
            <a:r>
              <a:rPr lang="en-US" sz="2000" dirty="0"/>
              <a:t>This worked fine for non-torso parts, but posed some issues with core body parts:</a:t>
            </a:r>
          </a:p>
          <a:p>
            <a:pPr lvl="1"/>
            <a:r>
              <a:rPr lang="en-US" sz="1600" dirty="0"/>
              <a:t>The attachment of parts felt very odd when moving around – needed some interpolation on the movement</a:t>
            </a:r>
          </a:p>
          <a:p>
            <a:pPr lvl="1"/>
            <a:r>
              <a:rPr lang="en-US" sz="1600" dirty="0"/>
              <a:t>Parts weren’t simulated, so a physics constraint couldn’t be used</a:t>
            </a:r>
          </a:p>
          <a:p>
            <a:pPr lvl="1"/>
            <a:endParaRPr lang="en-US" sz="1600" dirty="0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CE353F6-EBF4-3FF5-F6B0-9AD2D8B5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2822"/>
            <a:ext cx="5456279" cy="328740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81393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773C-D1C6-61DF-5889-5E308FF2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563D3-BFA9-1191-D393-4D1708B0F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Saving robots while inside the editor was a key component of the project goals</a:t>
            </a:r>
          </a:p>
          <a:p>
            <a:r>
              <a:rPr lang="en-GB" dirty="0"/>
              <a:t>During the R&amp;D phase of the project, I confirmed it was possible and created a base framework for saving robots</a:t>
            </a:r>
          </a:p>
          <a:p>
            <a:r>
              <a:rPr lang="en-GB" dirty="0"/>
              <a:t>In later development, this system was refined to save thumbnails of robots, and have a better suited UI to accompany it.</a:t>
            </a:r>
          </a:p>
        </p:txBody>
      </p:sp>
    </p:spTree>
    <p:extLst>
      <p:ext uri="{BB962C8B-B14F-4D97-AF65-F5344CB8AC3E}">
        <p14:creationId xmlns:p14="http://schemas.microsoft.com/office/powerpoint/2010/main" val="7402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495E-358F-5D7D-ECC7-396BC48E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1E296B6-681E-4E34-BBDF-B798C38DC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7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nline Media 9" title="IGT - Robot Serialization load menu/file handling">
            <a:hlinkClick r:id="" action="ppaction://media"/>
            <a:extLst>
              <a:ext uri="{FF2B5EF4-FFF2-40B4-BE49-F238E27FC236}">
                <a16:creationId xmlns:a16="http://schemas.microsoft.com/office/drawing/2014/main" id="{93E4C9F0-64A2-A439-7AA0-8D1F84A7FDF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 rotWithShape="1">
          <a:blip r:embed="rId4"/>
          <a:srcRect t="8919" b="9445"/>
          <a:stretch/>
        </p:blipFill>
        <p:spPr>
          <a:xfrm>
            <a:off x="3778920" y="3832766"/>
            <a:ext cx="4630984" cy="28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2C6D782-6B6F-4B4E-B92B-C8F13A0FE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8" name="Rectangle 207">
              <a:extLst>
                <a:ext uri="{FF2B5EF4-FFF2-40B4-BE49-F238E27FC236}">
                  <a16:creationId xmlns:a16="http://schemas.microsoft.com/office/drawing/2014/main" id="{E9716FBC-9870-4321-B055-657F96DDF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">
              <a:extLst>
                <a:ext uri="{FF2B5EF4-FFF2-40B4-BE49-F238E27FC236}">
                  <a16:creationId xmlns:a16="http://schemas.microsoft.com/office/drawing/2014/main" id="{3720C802-2465-4EF6-9AED-E768D2460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E532192-EB0D-43D0-8ACF-ABEBADC61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2" name="Rectangle 5">
              <a:extLst>
                <a:ext uri="{FF2B5EF4-FFF2-40B4-BE49-F238E27FC236}">
                  <a16:creationId xmlns:a16="http://schemas.microsoft.com/office/drawing/2014/main" id="{A61AEB4E-A65A-4890-AD09-C9ACFB080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3" name="Freeform 6">
              <a:extLst>
                <a:ext uri="{FF2B5EF4-FFF2-40B4-BE49-F238E27FC236}">
                  <a16:creationId xmlns:a16="http://schemas.microsoft.com/office/drawing/2014/main" id="{528DE10F-D498-4BFB-8B2A-E06AAA1F4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7">
              <a:extLst>
                <a:ext uri="{FF2B5EF4-FFF2-40B4-BE49-F238E27FC236}">
                  <a16:creationId xmlns:a16="http://schemas.microsoft.com/office/drawing/2014/main" id="{EA9A7A15-77B2-4771-B979-8F0E0626A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Rectangle 8">
              <a:extLst>
                <a:ext uri="{FF2B5EF4-FFF2-40B4-BE49-F238E27FC236}">
                  <a16:creationId xmlns:a16="http://schemas.microsoft.com/office/drawing/2014/main" id="{91C3D14F-54C6-49E0-BB0E-DAEA3688A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693A8E0B-9819-41E1-979C-44F08FECF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31C3E5DB-A7A3-4EAE-9026-F9B8F12EC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1">
              <a:extLst>
                <a:ext uri="{FF2B5EF4-FFF2-40B4-BE49-F238E27FC236}">
                  <a16:creationId xmlns:a16="http://schemas.microsoft.com/office/drawing/2014/main" id="{DCA25288-1A1B-4F47-B482-9A847602E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12">
              <a:extLst>
                <a:ext uri="{FF2B5EF4-FFF2-40B4-BE49-F238E27FC236}">
                  <a16:creationId xmlns:a16="http://schemas.microsoft.com/office/drawing/2014/main" id="{14B443AB-E1B9-4C40-BA70-8F6CAD01F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13">
              <a:extLst>
                <a:ext uri="{FF2B5EF4-FFF2-40B4-BE49-F238E27FC236}">
                  <a16:creationId xmlns:a16="http://schemas.microsoft.com/office/drawing/2014/main" id="{85A198B7-B595-43D6-828B-3A6D85322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14">
              <a:extLst>
                <a:ext uri="{FF2B5EF4-FFF2-40B4-BE49-F238E27FC236}">
                  <a16:creationId xmlns:a16="http://schemas.microsoft.com/office/drawing/2014/main" id="{F310B986-AB70-4FCE-85CC-A7FB750AB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5">
              <a:extLst>
                <a:ext uri="{FF2B5EF4-FFF2-40B4-BE49-F238E27FC236}">
                  <a16:creationId xmlns:a16="http://schemas.microsoft.com/office/drawing/2014/main" id="{58F94A36-E150-4C70-87E6-89E6368F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885088E1-2931-4D8D-869D-72334C596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7AE9D160-3F56-4C52-9ED9-A6BAAA329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79F3F7A1-0C51-41DA-9DA6-8E90E3E35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DD9A2A46-D55F-4922-A01B-3F8DBED62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0AA17DFB-AEBE-4499-865B-B70381244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1">
              <a:extLst>
                <a:ext uri="{FF2B5EF4-FFF2-40B4-BE49-F238E27FC236}">
                  <a16:creationId xmlns:a16="http://schemas.microsoft.com/office/drawing/2014/main" id="{057EE8DA-45A6-49F5-8818-666095A68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2">
              <a:extLst>
                <a:ext uri="{FF2B5EF4-FFF2-40B4-BE49-F238E27FC236}">
                  <a16:creationId xmlns:a16="http://schemas.microsoft.com/office/drawing/2014/main" id="{8ADAA219-132F-41F3-BFAB-896804CF9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23">
              <a:extLst>
                <a:ext uri="{FF2B5EF4-FFF2-40B4-BE49-F238E27FC236}">
                  <a16:creationId xmlns:a16="http://schemas.microsoft.com/office/drawing/2014/main" id="{0593EFB1-DC77-417B-B5BC-0900A29F8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4">
              <a:extLst>
                <a:ext uri="{FF2B5EF4-FFF2-40B4-BE49-F238E27FC236}">
                  <a16:creationId xmlns:a16="http://schemas.microsoft.com/office/drawing/2014/main" id="{95C9F90E-2399-40F1-BB67-3EEDFC360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5">
              <a:extLst>
                <a:ext uri="{FF2B5EF4-FFF2-40B4-BE49-F238E27FC236}">
                  <a16:creationId xmlns:a16="http://schemas.microsoft.com/office/drawing/2014/main" id="{59635033-7842-47F7-869E-EB54B03BE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6">
              <a:extLst>
                <a:ext uri="{FF2B5EF4-FFF2-40B4-BE49-F238E27FC236}">
                  <a16:creationId xmlns:a16="http://schemas.microsoft.com/office/drawing/2014/main" id="{06710716-F4FF-4D2D-BD4D-3A1C29D5D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7">
              <a:extLst>
                <a:ext uri="{FF2B5EF4-FFF2-40B4-BE49-F238E27FC236}">
                  <a16:creationId xmlns:a16="http://schemas.microsoft.com/office/drawing/2014/main" id="{DD91BF26-5487-4130-87F9-0B56EA0B0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8">
              <a:extLst>
                <a:ext uri="{FF2B5EF4-FFF2-40B4-BE49-F238E27FC236}">
                  <a16:creationId xmlns:a16="http://schemas.microsoft.com/office/drawing/2014/main" id="{DCAE746E-F56B-4E02-A50E-358503AB5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9">
              <a:extLst>
                <a:ext uri="{FF2B5EF4-FFF2-40B4-BE49-F238E27FC236}">
                  <a16:creationId xmlns:a16="http://schemas.microsoft.com/office/drawing/2014/main" id="{81DB5307-35A1-4FFB-A8E6-C6AB7703A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0">
              <a:extLst>
                <a:ext uri="{FF2B5EF4-FFF2-40B4-BE49-F238E27FC236}">
                  <a16:creationId xmlns:a16="http://schemas.microsoft.com/office/drawing/2014/main" id="{052F6C49-049E-4FBC-A090-64B559CC1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31">
              <a:extLst>
                <a:ext uri="{FF2B5EF4-FFF2-40B4-BE49-F238E27FC236}">
                  <a16:creationId xmlns:a16="http://schemas.microsoft.com/office/drawing/2014/main" id="{B520037F-DF6D-49C9-937E-D7617F8D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32">
              <a:extLst>
                <a:ext uri="{FF2B5EF4-FFF2-40B4-BE49-F238E27FC236}">
                  <a16:creationId xmlns:a16="http://schemas.microsoft.com/office/drawing/2014/main" id="{D65483B0-4562-4071-8E79-BFF7E3407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Rectangle 33">
              <a:extLst>
                <a:ext uri="{FF2B5EF4-FFF2-40B4-BE49-F238E27FC236}">
                  <a16:creationId xmlns:a16="http://schemas.microsoft.com/office/drawing/2014/main" id="{B537F264-B801-4F97-8091-41E16CA52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1" name="Freeform 34">
              <a:extLst>
                <a:ext uri="{FF2B5EF4-FFF2-40B4-BE49-F238E27FC236}">
                  <a16:creationId xmlns:a16="http://schemas.microsoft.com/office/drawing/2014/main" id="{CF0D86E0-647F-437F-AA71-72A789B0D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5">
              <a:extLst>
                <a:ext uri="{FF2B5EF4-FFF2-40B4-BE49-F238E27FC236}">
                  <a16:creationId xmlns:a16="http://schemas.microsoft.com/office/drawing/2014/main" id="{D72C3866-21D1-48D0-899E-938892FF3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6">
              <a:extLst>
                <a:ext uri="{FF2B5EF4-FFF2-40B4-BE49-F238E27FC236}">
                  <a16:creationId xmlns:a16="http://schemas.microsoft.com/office/drawing/2014/main" id="{4E94AC39-CDCB-4B11-BE08-FABED0C00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7">
              <a:extLst>
                <a:ext uri="{FF2B5EF4-FFF2-40B4-BE49-F238E27FC236}">
                  <a16:creationId xmlns:a16="http://schemas.microsoft.com/office/drawing/2014/main" id="{29C7F939-61B9-467B-AC85-C146594B8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38">
              <a:extLst>
                <a:ext uri="{FF2B5EF4-FFF2-40B4-BE49-F238E27FC236}">
                  <a16:creationId xmlns:a16="http://schemas.microsoft.com/office/drawing/2014/main" id="{0B851A48-E333-49BD-8150-3E207F2F5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9">
              <a:extLst>
                <a:ext uri="{FF2B5EF4-FFF2-40B4-BE49-F238E27FC236}">
                  <a16:creationId xmlns:a16="http://schemas.microsoft.com/office/drawing/2014/main" id="{1CD0C878-A6ED-44A0-972F-164829F38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0">
              <a:extLst>
                <a:ext uri="{FF2B5EF4-FFF2-40B4-BE49-F238E27FC236}">
                  <a16:creationId xmlns:a16="http://schemas.microsoft.com/office/drawing/2014/main" id="{1C236544-42D8-4A88-B600-6B8B20FF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1">
              <a:extLst>
                <a:ext uri="{FF2B5EF4-FFF2-40B4-BE49-F238E27FC236}">
                  <a16:creationId xmlns:a16="http://schemas.microsoft.com/office/drawing/2014/main" id="{C9FF2C0E-61EA-45E6-8C93-270B51918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42">
              <a:extLst>
                <a:ext uri="{FF2B5EF4-FFF2-40B4-BE49-F238E27FC236}">
                  <a16:creationId xmlns:a16="http://schemas.microsoft.com/office/drawing/2014/main" id="{654F9C3F-E635-4E7B-BF8F-87BF60C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43">
              <a:extLst>
                <a:ext uri="{FF2B5EF4-FFF2-40B4-BE49-F238E27FC236}">
                  <a16:creationId xmlns:a16="http://schemas.microsoft.com/office/drawing/2014/main" id="{ACCA7548-833A-4EEC-91F2-BB9687E3C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44">
              <a:extLst>
                <a:ext uri="{FF2B5EF4-FFF2-40B4-BE49-F238E27FC236}">
                  <a16:creationId xmlns:a16="http://schemas.microsoft.com/office/drawing/2014/main" id="{F895F203-B2FD-49FE-A865-269B367A4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Rectangle 45">
              <a:extLst>
                <a:ext uri="{FF2B5EF4-FFF2-40B4-BE49-F238E27FC236}">
                  <a16:creationId xmlns:a16="http://schemas.microsoft.com/office/drawing/2014/main" id="{84D9CCFF-23CD-4209-B238-57DDF091A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190495CD-E216-4AF5-9038-D7807B638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7">
              <a:extLst>
                <a:ext uri="{FF2B5EF4-FFF2-40B4-BE49-F238E27FC236}">
                  <a16:creationId xmlns:a16="http://schemas.microsoft.com/office/drawing/2014/main" id="{6E2B5DDB-234E-47ED-9F32-83C6D5EEE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8">
              <a:extLst>
                <a:ext uri="{FF2B5EF4-FFF2-40B4-BE49-F238E27FC236}">
                  <a16:creationId xmlns:a16="http://schemas.microsoft.com/office/drawing/2014/main" id="{9DB1F0CB-D565-4DF9-BA3F-7CE9F18B4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9">
              <a:extLst>
                <a:ext uri="{FF2B5EF4-FFF2-40B4-BE49-F238E27FC236}">
                  <a16:creationId xmlns:a16="http://schemas.microsoft.com/office/drawing/2014/main" id="{552F47B4-D0D5-4075-BD00-7145B6F20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0">
              <a:extLst>
                <a:ext uri="{FF2B5EF4-FFF2-40B4-BE49-F238E27FC236}">
                  <a16:creationId xmlns:a16="http://schemas.microsoft.com/office/drawing/2014/main" id="{F57CAD52-0B84-4068-BFD9-B48B16AF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62E09F5E-A24D-4628-A8CB-143556FB9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52">
              <a:extLst>
                <a:ext uri="{FF2B5EF4-FFF2-40B4-BE49-F238E27FC236}">
                  <a16:creationId xmlns:a16="http://schemas.microsoft.com/office/drawing/2014/main" id="{C547CC76-FB8C-43B1-A625-F694184D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53">
              <a:extLst>
                <a:ext uri="{FF2B5EF4-FFF2-40B4-BE49-F238E27FC236}">
                  <a16:creationId xmlns:a16="http://schemas.microsoft.com/office/drawing/2014/main" id="{E86CE93B-A557-46C2-B87E-81C1E0E93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54">
              <a:extLst>
                <a:ext uri="{FF2B5EF4-FFF2-40B4-BE49-F238E27FC236}">
                  <a16:creationId xmlns:a16="http://schemas.microsoft.com/office/drawing/2014/main" id="{7220D106-C5C0-4A39-909A-A11F3E246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5">
              <a:extLst>
                <a:ext uri="{FF2B5EF4-FFF2-40B4-BE49-F238E27FC236}">
                  <a16:creationId xmlns:a16="http://schemas.microsoft.com/office/drawing/2014/main" id="{195044AA-79D9-4142-8865-9A4B4E80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6">
              <a:extLst>
                <a:ext uri="{FF2B5EF4-FFF2-40B4-BE49-F238E27FC236}">
                  <a16:creationId xmlns:a16="http://schemas.microsoft.com/office/drawing/2014/main" id="{BBFC5CFA-482C-4B45-87A7-C44F773CC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7">
              <a:extLst>
                <a:ext uri="{FF2B5EF4-FFF2-40B4-BE49-F238E27FC236}">
                  <a16:creationId xmlns:a16="http://schemas.microsoft.com/office/drawing/2014/main" id="{79BEC615-03E2-4F7F-A457-0CDA565A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8">
              <a:extLst>
                <a:ext uri="{FF2B5EF4-FFF2-40B4-BE49-F238E27FC236}">
                  <a16:creationId xmlns:a16="http://schemas.microsoft.com/office/drawing/2014/main" id="{20E56620-58EC-4785-BA5E-2E40F40BC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90C947-0B2B-4DF5-9405-AF5168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GB"/>
              <a:t>Project Overview – Inspirations</a:t>
            </a:r>
          </a:p>
        </p:txBody>
      </p:sp>
      <p:pic>
        <p:nvPicPr>
          <p:cNvPr id="1030" name="Picture 6" descr="Besiege on Steam">
            <a:extLst>
              <a:ext uri="{FF2B5EF4-FFF2-40B4-BE49-F238E27FC236}">
                <a16:creationId xmlns:a16="http://schemas.microsoft.com/office/drawing/2014/main" id="{07D602AA-7DC7-56F0-C13A-D05154C3A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696"/>
          <a:stretch/>
        </p:blipFill>
        <p:spPr bwMode="auto">
          <a:xfrm>
            <a:off x="20" y="1"/>
            <a:ext cx="4635563" cy="2276475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: Spore">
            <a:extLst>
              <a:ext uri="{FF2B5EF4-FFF2-40B4-BE49-F238E27FC236}">
                <a16:creationId xmlns:a16="http://schemas.microsoft.com/office/drawing/2014/main" id="{4E6F7B21-B853-053D-7617-23C170F93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1" r="1" b="20632"/>
          <a:stretch/>
        </p:blipFill>
        <p:spPr bwMode="auto">
          <a:xfrm>
            <a:off x="20" y="2285999"/>
            <a:ext cx="4635563" cy="2286001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3CFEBF73-2875-4126-A90D-ABB6BBFEA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286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1028" name="Picture 4" descr="The BBC programme BAMZOOKi, in which virtual creatures designed by... |  Download Scientific Diagram">
            <a:extLst>
              <a:ext uri="{FF2B5EF4-FFF2-40B4-BE49-F238E27FC236}">
                <a16:creationId xmlns:a16="http://schemas.microsoft.com/office/drawing/2014/main" id="{DD5114A0-67CD-D9D3-BCFA-C6DEBECFA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9" r="1" b="12062"/>
          <a:stretch/>
        </p:blipFill>
        <p:spPr bwMode="auto">
          <a:xfrm>
            <a:off x="20" y="4572000"/>
            <a:ext cx="4635563" cy="2286001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0F167419-5C1C-40BD-B9C4-75CFC6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72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FCD9A95-E405-4952-A0CF-6EAF80F97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034" name="Content Placeholder 1033">
            <a:extLst>
              <a:ext uri="{FF2B5EF4-FFF2-40B4-BE49-F238E27FC236}">
                <a16:creationId xmlns:a16="http://schemas.microsoft.com/office/drawing/2014/main" id="{F38EE15F-68C1-7663-4099-01782FFF5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Before settling on a core goal for the project, I spent some time using editors and games which had similar systems to what I had in mind for animatronics</a:t>
            </a:r>
          </a:p>
          <a:p>
            <a:r>
              <a:rPr lang="en-US" dirty="0"/>
              <a:t>Spore, by Maxis, was a big inspiration for the project</a:t>
            </a:r>
          </a:p>
          <a:p>
            <a:pPr lvl="1"/>
            <a:r>
              <a:rPr lang="en-US" dirty="0"/>
              <a:t>Spore </a:t>
            </a:r>
            <a:r>
              <a:rPr lang="en-US" dirty="0" err="1"/>
              <a:t>utilises</a:t>
            </a:r>
            <a:r>
              <a:rPr lang="en-US" dirty="0"/>
              <a:t> an intuitive creature creation system to make the player’s character</a:t>
            </a:r>
          </a:p>
          <a:p>
            <a:pPr lvl="1"/>
            <a:r>
              <a:rPr lang="en-US" dirty="0"/>
              <a:t>The creature begins as a base torso, with parts being dragged and dropped on to it</a:t>
            </a:r>
          </a:p>
          <a:p>
            <a:pPr lvl="1"/>
            <a:r>
              <a:rPr lang="en-US" dirty="0"/>
              <a:t>The base torso/body can be procedurally modified by selecting points along the body and manipulating their size &amp; position</a:t>
            </a:r>
          </a:p>
          <a:p>
            <a:pPr lvl="1"/>
            <a:r>
              <a:rPr lang="en-US" dirty="0"/>
              <a:t>Parts added to the body include arms, legs, a head, and various other unique modifications</a:t>
            </a:r>
          </a:p>
          <a:p>
            <a:pPr lvl="1"/>
            <a:r>
              <a:rPr lang="en-US" dirty="0"/>
              <a:t>The player can customize the </a:t>
            </a:r>
            <a:r>
              <a:rPr lang="en-US" dirty="0" err="1"/>
              <a:t>colour</a:t>
            </a:r>
            <a:r>
              <a:rPr lang="en-US" dirty="0"/>
              <a:t> of their creature</a:t>
            </a:r>
          </a:p>
          <a:p>
            <a:pPr lvl="1"/>
            <a:r>
              <a:rPr lang="en-US" dirty="0"/>
              <a:t>Creatures can be saved and loaded for use in another game session, or shared with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1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1DE88B-DDCA-5386-29A0-2AF79ADEA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>
            <a:normAutofit/>
          </a:bodyPr>
          <a:lstStyle/>
          <a:p>
            <a:r>
              <a:rPr lang="en-GB" sz="3200"/>
              <a:t>Robot part pipeline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5124290-A7EA-ECD9-1EE1-965CD0068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3" r="-2" b="17367"/>
          <a:stretch/>
        </p:blipFill>
        <p:spPr bwMode="auto"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6C5F6B0-A77B-6D95-D809-F5263A6B9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3" r="-2" b="-2"/>
          <a:stretch/>
        </p:blipFill>
        <p:spPr bwMode="auto"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77624-A497-F140-9100-649DCC509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81" y="2249487"/>
            <a:ext cx="2948240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dirty="0"/>
              <a:t>Blender was used to model all of the parts inside the editor, with some segments of parts being sourced from the </a:t>
            </a:r>
            <a:r>
              <a:rPr lang="en-GB" sz="1500" dirty="0" err="1"/>
              <a:t>Synty</a:t>
            </a:r>
            <a:r>
              <a:rPr lang="en-GB" sz="1500" dirty="0"/>
              <a:t> POLYGON Sci-Fi Space Pack</a:t>
            </a:r>
          </a:p>
          <a:p>
            <a:pPr>
              <a:lnSpc>
                <a:spcPct val="110000"/>
              </a:lnSpc>
            </a:pPr>
            <a:r>
              <a:rPr lang="en-GB" sz="1500" dirty="0"/>
              <a:t>I used a </a:t>
            </a:r>
            <a:r>
              <a:rPr lang="en-GB" sz="1500" dirty="0" err="1"/>
              <a:t>kitbashing</a:t>
            </a:r>
            <a:r>
              <a:rPr lang="en-GB" sz="1500" dirty="0"/>
              <a:t> technique when creating the torso parts, by exporting some of the </a:t>
            </a:r>
            <a:r>
              <a:rPr lang="en-GB" sz="1500" dirty="0" err="1"/>
              <a:t>Synty</a:t>
            </a:r>
            <a:r>
              <a:rPr lang="en-GB" sz="1500" dirty="0"/>
              <a:t> assets into blender and breaking them down into segments I could use</a:t>
            </a:r>
          </a:p>
          <a:p>
            <a:pPr>
              <a:lnSpc>
                <a:spcPct val="110000"/>
              </a:lnSpc>
            </a:pPr>
            <a:endParaRPr lang="en-GB" sz="1500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8161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E88B-DDCA-5386-29A0-2AF79ADEA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Testing Feedback – Post-R&amp;D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545A1-F6FD-7F4D-C62B-078304B5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60" y="2249487"/>
            <a:ext cx="1970055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9C660-6042-42DA-4216-7CF1E182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891" y="2963646"/>
            <a:ext cx="2262754" cy="212133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77624-A497-F140-9100-649DCC509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Feedback about the editor was mostly positive</a:t>
            </a:r>
          </a:p>
          <a:p>
            <a:r>
              <a:rPr lang="en-GB" dirty="0"/>
              <a:t>Play-mode would benefit from additional content</a:t>
            </a:r>
          </a:p>
          <a:p>
            <a:r>
              <a:rPr lang="en-GB" dirty="0"/>
              <a:t>Editor help dialogues/a tutorial showing how to make a basic robot would be a valuable addition</a:t>
            </a:r>
          </a:p>
          <a:p>
            <a:r>
              <a:rPr lang="en-GB" dirty="0"/>
              <a:t>More variety in robot parts required</a:t>
            </a:r>
          </a:p>
        </p:txBody>
      </p:sp>
    </p:spTree>
    <p:extLst>
      <p:ext uri="{BB962C8B-B14F-4D97-AF65-F5344CB8AC3E}">
        <p14:creationId xmlns:p14="http://schemas.microsoft.com/office/powerpoint/2010/main" val="377883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2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54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0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53DA3-456D-C6FE-D094-7B3693DA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GB" sz="3300">
                <a:solidFill>
                  <a:srgbClr val="FFFFFF"/>
                </a:solidFill>
              </a:rPr>
              <a:t>Changes from testing - Custom Constraint Component</a:t>
            </a:r>
          </a:p>
        </p:txBody>
      </p:sp>
      <p:sp useBgFill="1">
        <p:nvSpPr>
          <p:cNvPr id="72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C22D9-15BA-11A5-5265-E80A0610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76" y="1147145"/>
            <a:ext cx="3882606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9A07A-C52A-3EDB-D889-4248B5A0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dirty="0">
                <a:solidFill>
                  <a:srgbClr val="FFFFFF"/>
                </a:solidFill>
              </a:rPr>
              <a:t>After testing an early build with peers, I found that the movement of larger robots felt odd</a:t>
            </a:r>
          </a:p>
          <a:p>
            <a:pPr>
              <a:lnSpc>
                <a:spcPct val="110000"/>
              </a:lnSpc>
            </a:pPr>
            <a:r>
              <a:rPr lang="en-GB" sz="1500" dirty="0">
                <a:solidFill>
                  <a:srgbClr val="FFFFFF"/>
                </a:solidFill>
              </a:rPr>
              <a:t>Parts directly followed each other when rotating and moving forward, and parts hanging from ledges didn’t adjust individually to sit on the surface below them correctly</a:t>
            </a:r>
          </a:p>
          <a:p>
            <a:pPr>
              <a:lnSpc>
                <a:spcPct val="110000"/>
              </a:lnSpc>
            </a:pPr>
            <a:r>
              <a:rPr lang="en-GB" sz="1500" dirty="0">
                <a:solidFill>
                  <a:srgbClr val="FFFFFF"/>
                </a:solidFill>
              </a:rPr>
              <a:t>I looked at the physics constraint component inside Unreal, and had the idea of recreating a similar effect with just interpolation on non-simulated meshes</a:t>
            </a:r>
          </a:p>
          <a:p>
            <a:pPr>
              <a:lnSpc>
                <a:spcPct val="110000"/>
              </a:lnSpc>
            </a:pPr>
            <a:r>
              <a:rPr lang="en-GB" sz="1500" dirty="0">
                <a:solidFill>
                  <a:srgbClr val="FFFFFF"/>
                </a:solidFill>
              </a:rPr>
              <a:t>This became the part constraint component, which is initialised when play mode is entered.</a:t>
            </a:r>
          </a:p>
        </p:txBody>
      </p:sp>
    </p:spTree>
    <p:extLst>
      <p:ext uri="{BB962C8B-B14F-4D97-AF65-F5344CB8AC3E}">
        <p14:creationId xmlns:p14="http://schemas.microsoft.com/office/powerpoint/2010/main" val="399021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4A64-603C-8584-D35A-6BD45255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nline Media 3" title="FYP - Robot limb implementation to editor">
            <a:hlinkClick r:id="" action="ppaction://media"/>
            <a:extLst>
              <a:ext uri="{FF2B5EF4-FFF2-40B4-BE49-F238E27FC236}">
                <a16:creationId xmlns:a16="http://schemas.microsoft.com/office/drawing/2014/main" id="{4AB32035-BB7B-6BE7-6E13-4F9EA9EFF17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 rotWithShape="1">
          <a:blip r:embed="rId3"/>
          <a:srcRect t="5872" b="4841"/>
          <a:stretch/>
        </p:blipFill>
        <p:spPr>
          <a:xfrm>
            <a:off x="1951037" y="690842"/>
            <a:ext cx="8286750" cy="5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9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4A64-603C-8584-D35A-6BD45255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Online Media 2" title="PartConstraintSystem">
            <a:hlinkClick r:id="" action="ppaction://media"/>
            <a:extLst>
              <a:ext uri="{FF2B5EF4-FFF2-40B4-BE49-F238E27FC236}">
                <a16:creationId xmlns:a16="http://schemas.microsoft.com/office/drawing/2014/main" id="{F79339C3-9880-4FDE-ABB9-B517A2821AE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 rotWithShape="1">
          <a:blip r:embed="rId3"/>
          <a:srcRect t="12223" b="12223"/>
          <a:stretch/>
        </p:blipFill>
        <p:spPr>
          <a:xfrm>
            <a:off x="1354973" y="868876"/>
            <a:ext cx="9478878" cy="53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6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76C1C-8B1B-EEBC-2629-ADE23C3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Online Media 4" title="PartConstraintSystem 2">
            <a:hlinkClick r:id="" action="ppaction://media"/>
            <a:extLst>
              <a:ext uri="{FF2B5EF4-FFF2-40B4-BE49-F238E27FC236}">
                <a16:creationId xmlns:a16="http://schemas.microsoft.com/office/drawing/2014/main" id="{F7D44D77-B0E7-4409-B7FC-CAA2AA9E4B1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 rotWithShape="1">
          <a:blip r:embed="rId3"/>
          <a:srcRect t="10493" b="10493"/>
          <a:stretch/>
        </p:blipFill>
        <p:spPr>
          <a:xfrm>
            <a:off x="1351289" y="618518"/>
            <a:ext cx="9486246" cy="56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2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4039-35A1-09C4-429B-07C69A59C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746125"/>
            <a:ext cx="2862444" cy="5460664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The initialisation sequence when entering play-mode was modified after these changes to spawn constraints between parts that required one</a:t>
            </a:r>
          </a:p>
          <a:p>
            <a:r>
              <a:rPr lang="en-GB" sz="1400" dirty="0">
                <a:solidFill>
                  <a:srgbClr val="FFFFFF"/>
                </a:solidFill>
              </a:rPr>
              <a:t>After bringing some peers back for testing following these changes, they preferred how much more dynamic the robot’s movement felt with the new system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6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60C9D7A2-5E77-C839-B093-55F90858D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778" y="1826952"/>
            <a:ext cx="6844045" cy="31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078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2F03-CF96-2BCC-D779-A944BB41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GB" dirty="0"/>
              <a:t>Part variants – Thruster</a:t>
            </a:r>
          </a:p>
        </p:txBody>
      </p:sp>
      <p:sp>
        <p:nvSpPr>
          <p:cNvPr id="73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E4Editor_Sly5abpA3R.mp4.bac88fb637acfc69e9578f21473b678a">
            <a:hlinkClick r:id="" action="ppaction://media"/>
            <a:extLst>
              <a:ext uri="{FF2B5EF4-FFF2-40B4-BE49-F238E27FC236}">
                <a16:creationId xmlns:a16="http://schemas.microsoft.com/office/drawing/2014/main" id="{91D378F3-AD02-3303-7D1A-1F1F5B0F15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388" y="453418"/>
            <a:ext cx="3889970" cy="31995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647F3F-86DD-209A-F419-DACA182AE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738" y="3538793"/>
            <a:ext cx="3889970" cy="299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8DAA-5A2D-6808-00EB-E793F55D0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en-GB" sz="2200"/>
              <a:t>Around this time, I also experimented with adding in some new limb parts.</a:t>
            </a:r>
          </a:p>
          <a:p>
            <a:r>
              <a:rPr lang="en-GB" sz="2200"/>
              <a:t>Each part required a separate control rig due to the nature of </a:t>
            </a:r>
            <a:r>
              <a:rPr lang="en-GB" sz="2200" err="1"/>
              <a:t>Unreal’s</a:t>
            </a:r>
            <a:r>
              <a:rPr lang="en-GB" sz="2200"/>
              <a:t> skeletal mesh assets and how they interface with the control rig plugin</a:t>
            </a:r>
          </a:p>
          <a:p>
            <a:r>
              <a:rPr lang="en-GB" sz="2200"/>
              <a:t>The rig graph shown here passively moves the thrusters rotation, to give the impression it’s actively swaying</a:t>
            </a:r>
          </a:p>
        </p:txBody>
      </p:sp>
    </p:spTree>
    <p:extLst>
      <p:ext uri="{BB962C8B-B14F-4D97-AF65-F5344CB8AC3E}">
        <p14:creationId xmlns:p14="http://schemas.microsoft.com/office/powerpoint/2010/main" val="8632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30CBD-4C9D-7089-8C9D-D4F537F1B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03288"/>
            <a:ext cx="4459287" cy="5311245"/>
          </a:xfrm>
        </p:spPr>
        <p:txBody>
          <a:bodyPr>
            <a:normAutofit fontScale="92500"/>
          </a:bodyPr>
          <a:lstStyle/>
          <a:p>
            <a:r>
              <a:rPr lang="en-GB" sz="2000" dirty="0"/>
              <a:t>Initially I textured the parts using the conventional method of unwrapping and using Photoshop to create an albedo layer for each mesh</a:t>
            </a:r>
          </a:p>
          <a:p>
            <a:r>
              <a:rPr lang="en-GB" sz="2000" dirty="0"/>
              <a:t>This proved really time consuming, so I searched for another method</a:t>
            </a:r>
          </a:p>
          <a:p>
            <a:r>
              <a:rPr lang="en-GB" sz="2000" dirty="0"/>
              <a:t>I decided to use a UV colouring technique instead to make part production faster</a:t>
            </a:r>
          </a:p>
          <a:p>
            <a:r>
              <a:rPr lang="en-GB" sz="2000" dirty="0"/>
              <a:t>Verts/Faces in the mesh were unwrapped individually and placed at points on the UV palette to designate their colour</a:t>
            </a:r>
          </a:p>
          <a:p>
            <a:r>
              <a:rPr lang="en-GB" sz="2000" dirty="0"/>
              <a:t>I found this technique much quicker than traditional texturing</a:t>
            </a:r>
          </a:p>
          <a:p>
            <a:endParaRPr lang="en-GB" sz="20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FA7C3A7-27DF-8721-A955-D9F55539D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2471" y="953537"/>
            <a:ext cx="5456279" cy="2605373"/>
          </a:xfrm>
          <a:prstGeom prst="round2DiagRect">
            <a:avLst>
              <a:gd name="adj1" fmla="val 11214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152" name="Picture 8">
            <a:extLst>
              <a:ext uri="{FF2B5EF4-FFF2-40B4-BE49-F238E27FC236}">
                <a16:creationId xmlns:a16="http://schemas.microsoft.com/office/drawing/2014/main" id="{F9BBA3E4-4218-E614-DE51-0F9231DD1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902" y="3655880"/>
            <a:ext cx="2640393" cy="267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8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EEE8FC-12C9-F113-8357-A55D5B5D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>
            <a:normAutofit/>
          </a:bodyPr>
          <a:lstStyle/>
          <a:p>
            <a:r>
              <a:rPr lang="en-GB" sz="3200" dirty="0"/>
              <a:t>Robot limb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E73CC-9A26-21AB-B73A-C25A0058F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04" b="-2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663DD-6BF6-5135-325E-FAD4FB896C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916" r="-2" b="11843"/>
          <a:stretch/>
        </p:blipFill>
        <p:spPr>
          <a:xfrm>
            <a:off x="-5597" y="3422651"/>
            <a:ext cx="7558541" cy="3435348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78DC-222E-77EB-1F10-33DA2E502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81" y="2249487"/>
            <a:ext cx="2948240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 dirty="0"/>
              <a:t>By parenting each segment to each other as they would be inside a normal bone hierarchy, I could skip the skinning process on less complex limbs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Importing the hierarchical mesh into Unreal and specifying it’s a skeletal mesh made the asset factory identify this hierarchy as a skeleton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As I’m not too familiar with blender and rigging/skinning, this really helped with the modelling pipeline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925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E470-051C-B35A-4C73-BC56A27A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300E-D3D5-D064-2CE2-D8F09923F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analysis of spore as a base, I created an early prototype of editor functionality after writing my project proposal</a:t>
            </a:r>
          </a:p>
          <a:p>
            <a:r>
              <a:rPr lang="en-GB" dirty="0"/>
              <a:t>The goal of this test was to see if procedurally generating a base for the robot could be viable during runtime.</a:t>
            </a:r>
          </a:p>
        </p:txBody>
      </p:sp>
    </p:spTree>
    <p:extLst>
      <p:ext uri="{BB962C8B-B14F-4D97-AF65-F5344CB8AC3E}">
        <p14:creationId xmlns:p14="http://schemas.microsoft.com/office/powerpoint/2010/main" val="3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1DE88B-DDCA-5386-29A0-2AF79ADEA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Final product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title="Animatronics: Robot Creator - GradEX Showcase">
            <a:hlinkClick r:id="" action="ppaction://media"/>
            <a:extLst>
              <a:ext uri="{FF2B5EF4-FFF2-40B4-BE49-F238E27FC236}">
                <a16:creationId xmlns:a16="http://schemas.microsoft.com/office/drawing/2014/main" id="{554CB8BC-94EA-4E46-BE93-2DD87E2A49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4"/>
          <a:srcRect t="10769" b="10769"/>
          <a:stretch/>
        </p:blipFill>
        <p:spPr>
          <a:xfrm>
            <a:off x="895351" y="1495164"/>
            <a:ext cx="6559656" cy="38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47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8E470-051C-B35A-4C73-BC56A27A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First prototype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57CEE3-381F-4131-B679-6CE5396CB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Using the runtime procedural mesh component plugin from the Epic store, I created a system which allows manipulation of a cube mesh at runtime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This approach presented a few issues however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Saving robots which </a:t>
            </a:r>
            <a:r>
              <a:rPr lang="en-US" sz="1000" dirty="0" err="1">
                <a:solidFill>
                  <a:srgbClr val="FFFFFF"/>
                </a:solidFill>
              </a:rPr>
              <a:t>utilised</a:t>
            </a:r>
            <a:r>
              <a:rPr lang="en-US" sz="1000" dirty="0">
                <a:solidFill>
                  <a:srgbClr val="FFFFFF"/>
                </a:solidFill>
              </a:rPr>
              <a:t> this approach would be challenging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Finding a suitable UX/interface for editing the length of parts posed some challenges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The plugin I’d chosen to use for runtime mesh generation caused crashes that were difficult to reproduce consistently, causing issues with stability</a:t>
            </a:r>
          </a:p>
          <a:p>
            <a:pPr lvl="1"/>
            <a:endParaRPr lang="en-US" sz="10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After discussions with my supervisor Stuart, I decided to take a socket-based approach.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Online Media 2" title="FirstPrototype">
            <a:hlinkClick r:id="" action="ppaction://media"/>
            <a:extLst>
              <a:ext uri="{FF2B5EF4-FFF2-40B4-BE49-F238E27FC236}">
                <a16:creationId xmlns:a16="http://schemas.microsoft.com/office/drawing/2014/main" id="{C1C1D449-556C-4721-A155-84C4747637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4"/>
          <a:srcRect t="7879" b="7879"/>
          <a:stretch/>
        </p:blipFill>
        <p:spPr>
          <a:xfrm>
            <a:off x="4242499" y="977153"/>
            <a:ext cx="7761286" cy="49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14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50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52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6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78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97" name="Group 54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4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8E470-051C-B35A-4C73-BC56A27A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GB" sz="2800" dirty="0">
                <a:solidFill>
                  <a:srgbClr val="FFFFFF"/>
                </a:solidFill>
              </a:rPr>
              <a:t>Refined prototype</a:t>
            </a:r>
          </a:p>
        </p:txBody>
      </p:sp>
      <p:sp useBgFill="1">
        <p:nvSpPr>
          <p:cNvPr id="96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57CEE3-381F-4131-B679-6CE5396CB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>
                <a:solidFill>
                  <a:srgbClr val="FFFFFF"/>
                </a:solidFill>
              </a:rPr>
              <a:t>Static/skeletal meshes for each part</a:t>
            </a:r>
          </a:p>
          <a:p>
            <a:pPr lvl="1"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Each part has sockets assigned inside the .</a:t>
            </a:r>
            <a:r>
              <a:rPr lang="en-US" sz="1300" dirty="0" err="1">
                <a:solidFill>
                  <a:srgbClr val="FFFFFF"/>
                </a:solidFill>
              </a:rPr>
              <a:t>uasset</a:t>
            </a:r>
            <a:endParaRPr lang="en-US" sz="1300" dirty="0">
              <a:solidFill>
                <a:srgbClr val="FFFF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When a part is being placed, we find the closest socket to the cursor and orient the placing part to it</a:t>
            </a:r>
          </a:p>
          <a:p>
            <a:pPr>
              <a:lnSpc>
                <a:spcPct val="110000"/>
              </a:lnSpc>
            </a:pPr>
            <a:r>
              <a:rPr lang="en-US" sz="1700" dirty="0">
                <a:solidFill>
                  <a:srgbClr val="FFFFFF"/>
                </a:solidFill>
              </a:rPr>
              <a:t>‘Non-torso’ parts can be placed anywhere on the robot (limbs, decorative parts)</a:t>
            </a:r>
          </a:p>
          <a:p>
            <a:pPr>
              <a:lnSpc>
                <a:spcPct val="110000"/>
              </a:lnSpc>
            </a:pPr>
            <a:r>
              <a:rPr lang="en-US" sz="1700" dirty="0">
                <a:solidFill>
                  <a:srgbClr val="FFFFFF"/>
                </a:solidFill>
              </a:rPr>
              <a:t>This approach proved much more viable</a:t>
            </a:r>
          </a:p>
        </p:txBody>
      </p:sp>
      <p:pic>
        <p:nvPicPr>
          <p:cNvPr id="4" name="Online Media 3" title="RefinedPrototype">
            <a:hlinkClick r:id="" action="ppaction://media"/>
            <a:extLst>
              <a:ext uri="{FF2B5EF4-FFF2-40B4-BE49-F238E27FC236}">
                <a16:creationId xmlns:a16="http://schemas.microsoft.com/office/drawing/2014/main" id="{EEA9BB44-4940-4F8C-B214-37E5BEA8C1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5393" y="1730375"/>
            <a:ext cx="5999572" cy="338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5F1FA-107C-A242-0281-892A4AD7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Project Proposal – Task breakdown</a:t>
            </a:r>
          </a:p>
        </p:txBody>
      </p:sp>
      <p:graphicFrame>
        <p:nvGraphicFramePr>
          <p:cNvPr id="50" name="Content Placeholder 3">
            <a:extLst>
              <a:ext uri="{FF2B5EF4-FFF2-40B4-BE49-F238E27FC236}">
                <a16:creationId xmlns:a16="http://schemas.microsoft.com/office/drawing/2014/main" id="{144B3843-3BBC-40D8-B0BC-5310F497D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398581"/>
              </p:ext>
            </p:extLst>
          </p:nvPr>
        </p:nvGraphicFramePr>
        <p:xfrm>
          <a:off x="902369" y="2033337"/>
          <a:ext cx="10384086" cy="43997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45313">
                  <a:extLst>
                    <a:ext uri="{9D8B030D-6E8A-4147-A177-3AD203B41FA5}">
                      <a16:colId xmlns:a16="http://schemas.microsoft.com/office/drawing/2014/main" val="2285008182"/>
                    </a:ext>
                  </a:extLst>
                </a:gridCol>
                <a:gridCol w="1235494">
                  <a:extLst>
                    <a:ext uri="{9D8B030D-6E8A-4147-A177-3AD203B41FA5}">
                      <a16:colId xmlns:a16="http://schemas.microsoft.com/office/drawing/2014/main" val="3788727620"/>
                    </a:ext>
                  </a:extLst>
                </a:gridCol>
                <a:gridCol w="1251390">
                  <a:extLst>
                    <a:ext uri="{9D8B030D-6E8A-4147-A177-3AD203B41FA5}">
                      <a16:colId xmlns:a16="http://schemas.microsoft.com/office/drawing/2014/main" val="3582271785"/>
                    </a:ext>
                  </a:extLst>
                </a:gridCol>
                <a:gridCol w="4151889">
                  <a:extLst>
                    <a:ext uri="{9D8B030D-6E8A-4147-A177-3AD203B41FA5}">
                      <a16:colId xmlns:a16="http://schemas.microsoft.com/office/drawing/2014/main" val="3058150591"/>
                    </a:ext>
                  </a:extLst>
                </a:gridCol>
              </a:tblGrid>
              <a:tr h="142801"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u="none" strike="noStrike">
                          <a:effectLst/>
                        </a:rPr>
                        <a:t>Task name</a:t>
                      </a:r>
                      <a:endParaRPr lang="en-GB" sz="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Importance(1-5)</a:t>
                      </a:r>
                      <a:endParaRPr lang="en-GB" sz="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Complexity(1-5)</a:t>
                      </a:r>
                      <a:endParaRPr lang="en-GB" sz="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u="none" strike="noStrike">
                          <a:effectLst/>
                        </a:rPr>
                        <a:t>Additional notes</a:t>
                      </a:r>
                      <a:endParaRPr lang="en-GB" sz="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1140831977"/>
                  </a:ext>
                </a:extLst>
              </a:tr>
              <a:tr h="142801"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u="none" strike="noStrike">
                          <a:effectLst/>
                        </a:rPr>
                        <a:t>Rigged &amp; skinned parts for robot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Done in either blender, or 3ds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1608753555"/>
                  </a:ext>
                </a:extLst>
              </a:tr>
              <a:tr h="142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Control rig for each robot part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116632743"/>
                  </a:ext>
                </a:extLst>
              </a:tr>
              <a:tr h="142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UMG for adding parts to the robot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358965466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Drag &amp; Drop UMG between the UI, and spawning the actor for each robot part on the robot's body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 dirty="0">
                          <a:effectLst/>
                        </a:rPr>
                        <a:t>1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UMG makes the implementation of drag &amp; drop in world space fairly easy, which I'd then just need to spawn the actor at the hit position while respecting the normal of the surface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1097027016"/>
                  </a:ext>
                </a:extLst>
              </a:tr>
              <a:tr h="142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Possesssing the created robots in-game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Possess the created robot in game via a controller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2758913239"/>
                  </a:ext>
                </a:extLst>
              </a:tr>
              <a:tr h="142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Aquiring Robot parts from other asset packs/making myself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Asset creation (if required) done inside blender, with 3ds max used if more complex hard surface creation required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3075616666"/>
                  </a:ext>
                </a:extLst>
              </a:tr>
              <a:tr h="142801"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u="none" strike="noStrike">
                          <a:effectLst/>
                        </a:rPr>
                        <a:t>Rigging Robot parts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62063338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Importing each robot part to Unreal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1.5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If any issues arise - consult Unreal skeletal mesh import documents (likely issues - duplicate bones, root bone without a zeroed transform, etc)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87563286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u="none" strike="noStrike">
                          <a:effectLst/>
                        </a:rPr>
                        <a:t>Researching existing character creators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Look at the GDC talks from the developers on Spore, take some notes on their design ambitions, look at other similar editors - Sprocket (developed by a student last year) could be a good point of inspiration for procedural mesh stuff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47974544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Saving, and loading existing creature configurations in the editor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Unreal has existing features (PlayerState etc) for saving data persistently, but will require quite a lot of custom structs to save the entireity of the creatures data (see technical diagrams for a breakdown of this)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94460812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sv-SE" sz="600" u="none" strike="noStrike">
                          <a:effectLst/>
                        </a:rPr>
                        <a:t>Procedural mesh 'skeletal mesh' solution</a:t>
                      </a:r>
                      <a:endParaRPr lang="sv-S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Involving splicing the created skeletal mesh in the editor into smaller segments, controlling them in a manner similar to how Unreal interprets separate bones in a skeletal mesh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311834717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Editing procedural torso mesh at runtime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2.5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Probably the most complex part of the project - allowing the user to sculpt the torso of the robot inside the editor, and then split this into a physically driven body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193444729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UMG - Basic art assets for character creation menu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Basic art assets to denote each attachable part to the robot - likely just a shot of the meshes for each in-game, or a render inside blender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2842304546"/>
                  </a:ext>
                </a:extLst>
              </a:tr>
              <a:tr h="142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Interaction system - between arms on the robot an environmental items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For the vertical slice of gameplay accompanying the character creator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3992801621"/>
                  </a:ext>
                </a:extLst>
              </a:tr>
              <a:tr h="142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Basic puzzle/objective design for vertical slice of gameplay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257108961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u="none" strike="noStrike">
                          <a:effectLst/>
                        </a:rPr>
                        <a:t>Additional robot parts/passive components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Parts such as physically simulated </a:t>
                      </a:r>
                      <a:r>
                        <a:rPr lang="en-US" sz="600" u="none" strike="noStrike" dirty="0" err="1">
                          <a:effectLst/>
                        </a:rPr>
                        <a:t>antannae</a:t>
                      </a:r>
                      <a:r>
                        <a:rPr lang="en-US" sz="600" u="none" strike="noStrike" dirty="0">
                          <a:effectLst/>
                        </a:rPr>
                        <a:t>, small screens which change their display with the environment, scanners that play an ambient sound, </a:t>
                      </a:r>
                      <a:r>
                        <a:rPr lang="en-US" sz="600" u="none" strike="noStrike" dirty="0" err="1">
                          <a:effectLst/>
                        </a:rPr>
                        <a:t>etc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84380512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Saving each robot as a collection of editable .UASSET files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Not sure how I'd approach this at the moment, but using the asset manager to create assets which can be edited in-engine outside of the tools I create could prove useful for exporting them to third party programs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68637794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u="none" strike="noStrike">
                          <a:effectLst/>
                        </a:rPr>
                        <a:t>Editor player controller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Editor functionality for the player - selecting parts from  UMG, panning around the robot, selecting options (save, load, play, etc.)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206596700"/>
                  </a:ext>
                </a:extLst>
              </a:tr>
              <a:tr h="142801">
                <a:tc>
                  <a:txBody>
                    <a:bodyPr/>
                    <a:lstStyle/>
                    <a:p>
                      <a:pPr algn="l" fontAlgn="ctr"/>
                      <a:r>
                        <a:rPr lang="en-GB" sz="600" u="none" strike="noStrike">
                          <a:effectLst/>
                        </a:rPr>
                        <a:t>Gamemode logic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Handling the transition between the editor and playspace, and initiating the saving or loading of robots through events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112458726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Sounds - placement of parts on the robot, ambient robot sounds, background music, etc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Source/make some sounds for different events inside the vertical slice. Definitely inside the polish stage of the project, but could add a lot in UX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1930109559"/>
                  </a:ext>
                </a:extLst>
              </a:tr>
              <a:tr h="142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Torso type selection - choosing between a small, medium and large robot as a base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8" marR="758" marT="758" marB="0" anchor="ctr"/>
                </a:tc>
                <a:extLst>
                  <a:ext uri="{0D108BD9-81ED-4DB2-BD59-A6C34878D82A}">
                    <a16:rowId xmlns:a16="http://schemas.microsoft.com/office/drawing/2014/main" val="2687957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92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6246-9F91-2A7D-9126-50B82B40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F45A0-350C-C110-2B1C-FD6B53C6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46F0D2D-1B87-47B9-EC2F-E3EF5E9A4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59" y="446464"/>
            <a:ext cx="5315851" cy="299774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499C0DF-98B3-D243-6422-34F04CDC5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0" y="3429232"/>
            <a:ext cx="5731510" cy="3322955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8E50B72-2994-FCD2-2539-6B43CCAF3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6" y="199939"/>
            <a:ext cx="5739564" cy="3229061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35F456-2846-382D-1822-4057DE99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01" y="3429232"/>
            <a:ext cx="5305109" cy="332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5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45F34-ED80-05E3-6E8D-0062EDC50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Initial editor wireframe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5F63E-F001-9587-6680-6C243E3B1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Initially, this was the wireframe I had created for the editor</a:t>
            </a:r>
          </a:p>
          <a:p>
            <a:r>
              <a:rPr lang="en-GB" sz="1400" dirty="0">
                <a:solidFill>
                  <a:srgbClr val="FFFFFF"/>
                </a:solidFill>
              </a:rPr>
              <a:t>It was heavily inspired by both Spore and </a:t>
            </a:r>
            <a:r>
              <a:rPr lang="en-GB" sz="1400" dirty="0" err="1">
                <a:solidFill>
                  <a:srgbClr val="FFFFFF"/>
                </a:solidFill>
              </a:rPr>
              <a:t>Kerbal</a:t>
            </a:r>
            <a:r>
              <a:rPr lang="en-GB" sz="1400" dirty="0">
                <a:solidFill>
                  <a:srgbClr val="FFFFFF"/>
                </a:solidFill>
              </a:rPr>
              <a:t> Space Program – two games which organise parts into tabulated categories</a:t>
            </a:r>
          </a:p>
          <a:p>
            <a:r>
              <a:rPr lang="en-GB" sz="1400" dirty="0">
                <a:solidFill>
                  <a:srgbClr val="FFFFFF"/>
                </a:solidFill>
              </a:rPr>
              <a:t>This design later changed in terms of the positioning of widgets, but overall remained similar.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D358DDB-EBA4-992E-4D82-B1C3A45CC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778" y="1501861"/>
            <a:ext cx="6844045" cy="38497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0729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7FBF2-923B-F905-8981-9E42CAA7F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Final Editor wireframe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6CC89-EF3E-BECA-A672-C19EC4C23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After the R&amp;D phase, the editor UI was modified to be much more minimalistic</a:t>
            </a:r>
          </a:p>
          <a:p>
            <a:r>
              <a:rPr lang="en-GB" sz="1400" dirty="0">
                <a:solidFill>
                  <a:srgbClr val="FFFFFF"/>
                </a:solidFill>
              </a:rPr>
              <a:t>Core editor functionality is now all in the top-left of the viewport, with the collapsible part list keeping its distinct categories but with icons signifying each part type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A3FB67-B7DA-2EEA-B7D7-9D6D245B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778" y="1287984"/>
            <a:ext cx="6844045" cy="42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0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0" advTm="15000"/>
    </mc:Choice>
    <mc:Fallback xmlns="">
      <p:transition spd="slow" advTm="15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2985</TotalTime>
  <Words>2025</Words>
  <Application>Microsoft Office PowerPoint</Application>
  <PresentationFormat>Widescreen</PresentationFormat>
  <Paragraphs>178</Paragraphs>
  <Slides>30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Tw Cen MT</vt:lpstr>
      <vt:lpstr>Circuit</vt:lpstr>
      <vt:lpstr>Animatronics – What is it?</vt:lpstr>
      <vt:lpstr>Project Overview – Inspirations</vt:lpstr>
      <vt:lpstr>Project Overview</vt:lpstr>
      <vt:lpstr>First prototype</vt:lpstr>
      <vt:lpstr>Refined prototype</vt:lpstr>
      <vt:lpstr>Project Proposal – Task breakdown</vt:lpstr>
      <vt:lpstr>PowerPoint Presentation</vt:lpstr>
      <vt:lpstr>Initial editor wireframe</vt:lpstr>
      <vt:lpstr>Final Editor wireframe</vt:lpstr>
      <vt:lpstr>Part selection manager</vt:lpstr>
      <vt:lpstr>Key data types</vt:lpstr>
      <vt:lpstr>Research and Development – procedural animation</vt:lpstr>
      <vt:lpstr>PowerPoint Presentation</vt:lpstr>
      <vt:lpstr>Procedural Leg Movement</vt:lpstr>
      <vt:lpstr>Procedural Leg Movement</vt:lpstr>
      <vt:lpstr>Robot limbs in-editor – first pass</vt:lpstr>
      <vt:lpstr>Core framework development – Play-mode functionality</vt:lpstr>
      <vt:lpstr>Serialization</vt:lpstr>
      <vt:lpstr>PowerPoint Presentation</vt:lpstr>
      <vt:lpstr>Robot part pipeline</vt:lpstr>
      <vt:lpstr>Testing Feedback – Post-R&amp;D</vt:lpstr>
      <vt:lpstr>Changes from testing - Custom Constraint Component</vt:lpstr>
      <vt:lpstr>PowerPoint Presentation</vt:lpstr>
      <vt:lpstr>PowerPoint Presentation</vt:lpstr>
      <vt:lpstr>PowerPoint Presentation</vt:lpstr>
      <vt:lpstr>PowerPoint Presentation</vt:lpstr>
      <vt:lpstr>Part variants – Thruster</vt:lpstr>
      <vt:lpstr>PowerPoint Presentation</vt:lpstr>
      <vt:lpstr>Robot limb pipeline</vt:lpstr>
      <vt:lpstr>Final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</dc:title>
  <dc:creator>flinn fraher</dc:creator>
  <cp:lastModifiedBy>FRAHER Flinn</cp:lastModifiedBy>
  <cp:revision>3</cp:revision>
  <dcterms:created xsi:type="dcterms:W3CDTF">2022-05-11T11:01:54Z</dcterms:created>
  <dcterms:modified xsi:type="dcterms:W3CDTF">2022-06-10T12:08:55Z</dcterms:modified>
</cp:coreProperties>
</file>